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836" r:id="rId2"/>
    <p:sldId id="982" r:id="rId3"/>
    <p:sldId id="981" r:id="rId4"/>
    <p:sldId id="980" r:id="rId5"/>
    <p:sldId id="947" r:id="rId6"/>
    <p:sldId id="987" r:id="rId7"/>
    <p:sldId id="935" r:id="rId8"/>
    <p:sldId id="988" r:id="rId9"/>
    <p:sldId id="937" r:id="rId10"/>
    <p:sldId id="909" r:id="rId11"/>
    <p:sldId id="974" r:id="rId12"/>
    <p:sldId id="989" r:id="rId13"/>
    <p:sldId id="992" r:id="rId14"/>
    <p:sldId id="993" r:id="rId15"/>
    <p:sldId id="938" r:id="rId16"/>
    <p:sldId id="934" r:id="rId17"/>
    <p:sldId id="976" r:id="rId18"/>
    <p:sldId id="977" r:id="rId19"/>
    <p:sldId id="978" r:id="rId20"/>
    <p:sldId id="979" r:id="rId21"/>
    <p:sldId id="994" r:id="rId22"/>
    <p:sldId id="995" r:id="rId23"/>
    <p:sldId id="983" r:id="rId24"/>
    <p:sldId id="955" r:id="rId25"/>
    <p:sldId id="931" r:id="rId26"/>
    <p:sldId id="954" r:id="rId27"/>
    <p:sldId id="939" r:id="rId28"/>
    <p:sldId id="941" r:id="rId29"/>
    <p:sldId id="942" r:id="rId30"/>
    <p:sldId id="943" r:id="rId31"/>
    <p:sldId id="940" r:id="rId32"/>
    <p:sldId id="944" r:id="rId33"/>
    <p:sldId id="945" r:id="rId34"/>
    <p:sldId id="946" r:id="rId35"/>
    <p:sldId id="956" r:id="rId36"/>
    <p:sldId id="957" r:id="rId37"/>
    <p:sldId id="958" r:id="rId38"/>
    <p:sldId id="960" r:id="rId39"/>
    <p:sldId id="949" r:id="rId40"/>
    <p:sldId id="961" r:id="rId41"/>
    <p:sldId id="950" r:id="rId42"/>
    <p:sldId id="996" r:id="rId43"/>
    <p:sldId id="1000" r:id="rId44"/>
    <p:sldId id="998" r:id="rId45"/>
    <p:sldId id="999" r:id="rId46"/>
    <p:sldId id="952" r:id="rId47"/>
    <p:sldId id="1001" r:id="rId48"/>
    <p:sldId id="963" r:id="rId49"/>
    <p:sldId id="964" r:id="rId50"/>
    <p:sldId id="965" r:id="rId51"/>
    <p:sldId id="968" r:id="rId52"/>
    <p:sldId id="966" r:id="rId53"/>
    <p:sldId id="967" r:id="rId54"/>
    <p:sldId id="969" r:id="rId55"/>
    <p:sldId id="970" r:id="rId56"/>
    <p:sldId id="984" r:id="rId57"/>
    <p:sldId id="985" r:id="rId58"/>
    <p:sldId id="1002" r:id="rId59"/>
    <p:sldId id="986" r:id="rId60"/>
    <p:sldId id="1003" r:id="rId61"/>
    <p:sldId id="973" r:id="rId62"/>
    <p:sldId id="971" r:id="rId63"/>
    <p:sldId id="352" r:id="rId64"/>
    <p:sldId id="26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F65"/>
    <a:srgbClr val="7B6B8D"/>
    <a:srgbClr val="887999"/>
    <a:srgbClr val="1A9988"/>
    <a:srgbClr val="548235"/>
    <a:srgbClr val="874923"/>
    <a:srgbClr val="988BA7"/>
    <a:srgbClr val="726383"/>
    <a:srgbClr val="73697D"/>
    <a:srgbClr val="8271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29057-E9E8-4946-A20E-239060C2DB65}" v="26" dt="2026-01-07T21:25:33.5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1" autoAdjust="0"/>
    <p:restoredTop sz="95567" autoAdjust="0"/>
  </p:normalViewPr>
  <p:slideViewPr>
    <p:cSldViewPr snapToGrid="0">
      <p:cViewPr varScale="1">
        <p:scale>
          <a:sx n="96" d="100"/>
          <a:sy n="96" d="100"/>
        </p:scale>
        <p:origin x="68" y="70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vin Lewis" userId="82b3eb3c-e827-47e5-9f52-5ec650dba4db" providerId="ADAL" clId="{F0E49708-F365-4FAB-8556-091D3E30EF54}"/>
    <pc:docChg chg="undo custSel addSld delSld modSld">
      <pc:chgData name="Gavin Lewis" userId="82b3eb3c-e827-47e5-9f52-5ec650dba4db" providerId="ADAL" clId="{F0E49708-F365-4FAB-8556-091D3E30EF54}" dt="2026-01-08T15:50:00.975" v="61" actId="47"/>
      <pc:docMkLst>
        <pc:docMk/>
      </pc:docMkLst>
      <pc:sldChg chg="add del">
        <pc:chgData name="Gavin Lewis" userId="82b3eb3c-e827-47e5-9f52-5ec650dba4db" providerId="ADAL" clId="{F0E49708-F365-4FAB-8556-091D3E30EF54}" dt="2026-01-08T15:50:00.975" v="61" actId="47"/>
        <pc:sldMkLst>
          <pc:docMk/>
          <pc:sldMk cId="2603244400" sldId="900"/>
        </pc:sldMkLst>
      </pc:sldChg>
      <pc:sldChg chg="add del">
        <pc:chgData name="Gavin Lewis" userId="82b3eb3c-e827-47e5-9f52-5ec650dba4db" providerId="ADAL" clId="{F0E49708-F365-4FAB-8556-091D3E30EF54}" dt="2026-01-08T15:49:52.044" v="51" actId="2696"/>
        <pc:sldMkLst>
          <pc:docMk/>
          <pc:sldMk cId="899531083" sldId="948"/>
        </pc:sldMkLst>
      </pc:sldChg>
      <pc:sldChg chg="addSp delSp modSp mod modShow">
        <pc:chgData name="Gavin Lewis" userId="82b3eb3c-e827-47e5-9f52-5ec650dba4db" providerId="ADAL" clId="{F0E49708-F365-4FAB-8556-091D3E30EF54}" dt="2026-01-08T15:49:55.686" v="60" actId="20577"/>
        <pc:sldMkLst>
          <pc:docMk/>
          <pc:sldMk cId="3067372350" sldId="982"/>
        </pc:sldMkLst>
        <pc:spChg chg="mod">
          <ac:chgData name="Gavin Lewis" userId="82b3eb3c-e827-47e5-9f52-5ec650dba4db" providerId="ADAL" clId="{F0E49708-F365-4FAB-8556-091D3E30EF54}" dt="2026-01-08T15:49:55.686" v="60" actId="20577"/>
          <ac:spMkLst>
            <pc:docMk/>
            <pc:sldMk cId="3067372350" sldId="982"/>
            <ac:spMk id="4" creationId="{BC772525-4F6E-1D6C-D13C-1987AD8B032A}"/>
          </ac:spMkLst>
        </pc:spChg>
        <pc:spChg chg="add del">
          <ac:chgData name="Gavin Lewis" userId="82b3eb3c-e827-47e5-9f52-5ec650dba4db" providerId="ADAL" clId="{F0E49708-F365-4FAB-8556-091D3E30EF54}" dt="2026-01-08T15:49:54.322" v="57" actId="478"/>
          <ac:spMkLst>
            <pc:docMk/>
            <pc:sldMk cId="3067372350" sldId="982"/>
            <ac:spMk id="6" creationId="{044F4DDB-DC87-5BC5-5923-8C385D7E6C78}"/>
          </ac:spMkLst>
        </pc:spChg>
        <pc:picChg chg="add del">
          <ac:chgData name="Gavin Lewis" userId="82b3eb3c-e827-47e5-9f52-5ec650dba4db" providerId="ADAL" clId="{F0E49708-F365-4FAB-8556-091D3E30EF54}" dt="2026-01-08T15:49:54.082" v="56" actId="478"/>
          <ac:picMkLst>
            <pc:docMk/>
            <pc:sldMk cId="3067372350" sldId="982"/>
            <ac:picMk id="3" creationId="{053C1217-AA49-4AB7-C060-EFC101E391F3}"/>
          </ac:picMkLst>
        </pc:picChg>
      </pc:sldChg>
    </pc:docChg>
  </pc:docChgLst>
  <pc:docChgLst>
    <pc:chgData name="Gavin Lewis" userId="82b3eb3c-e827-47e5-9f52-5ec650dba4db" providerId="ADAL" clId="{1FBFF63D-5CDE-4219-B2E4-2F5D9DA480A8}"/>
    <pc:docChg chg="undo custSel addSld delSld modSld sldOrd">
      <pc:chgData name="Gavin Lewis" userId="82b3eb3c-e827-47e5-9f52-5ec650dba4db" providerId="ADAL" clId="{1FBFF63D-5CDE-4219-B2E4-2F5D9DA480A8}" dt="2026-01-07T21:31:11.445" v="4242" actId="20577"/>
      <pc:docMkLst>
        <pc:docMk/>
      </pc:docMkLst>
      <pc:sldChg chg="ord">
        <pc:chgData name="Gavin Lewis" userId="82b3eb3c-e827-47e5-9f52-5ec650dba4db" providerId="ADAL" clId="{1FBFF63D-5CDE-4219-B2E4-2F5D9DA480A8}" dt="2026-01-07T17:28:14.673" v="1607"/>
        <pc:sldMkLst>
          <pc:docMk/>
          <pc:sldMk cId="648404087" sldId="352"/>
        </pc:sldMkLst>
      </pc:sldChg>
      <pc:sldChg chg="addSp delSp modSp mod ord">
        <pc:chgData name="Gavin Lewis" userId="82b3eb3c-e827-47e5-9f52-5ec650dba4db" providerId="ADAL" clId="{1FBFF63D-5CDE-4219-B2E4-2F5D9DA480A8}" dt="2026-01-07T16:52:17.772" v="654"/>
        <pc:sldMkLst>
          <pc:docMk/>
          <pc:sldMk cId="1860597632" sldId="931"/>
        </pc:sldMkLst>
        <pc:spChg chg="mod">
          <ac:chgData name="Gavin Lewis" userId="82b3eb3c-e827-47e5-9f52-5ec650dba4db" providerId="ADAL" clId="{1FBFF63D-5CDE-4219-B2E4-2F5D9DA480A8}" dt="2026-01-07T16:52:05.106" v="650" actId="20577"/>
          <ac:spMkLst>
            <pc:docMk/>
            <pc:sldMk cId="1860597632" sldId="931"/>
            <ac:spMk id="6" creationId="{EFC6A79A-697C-04C1-8E50-EA1F777B1F6E}"/>
          </ac:spMkLst>
        </pc:spChg>
        <pc:spChg chg="mod">
          <ac:chgData name="Gavin Lewis" userId="82b3eb3c-e827-47e5-9f52-5ec650dba4db" providerId="ADAL" clId="{1FBFF63D-5CDE-4219-B2E4-2F5D9DA480A8}" dt="2026-01-07T16:49:35.780" v="149" actId="20577"/>
          <ac:spMkLst>
            <pc:docMk/>
            <pc:sldMk cId="1860597632" sldId="931"/>
            <ac:spMk id="9" creationId="{6037D735-FD35-DC5D-E1FB-F59C6E9146DE}"/>
          </ac:spMkLst>
        </pc:spChg>
        <pc:grpChg chg="add mod">
          <ac:chgData name="Gavin Lewis" userId="82b3eb3c-e827-47e5-9f52-5ec650dba4db" providerId="ADAL" clId="{1FBFF63D-5CDE-4219-B2E4-2F5D9DA480A8}" dt="2026-01-07T16:48:08.500" v="119" actId="1076"/>
          <ac:grpSpMkLst>
            <pc:docMk/>
            <pc:sldMk cId="1860597632" sldId="931"/>
            <ac:grpSpMk id="11" creationId="{E90B7262-88ED-4B55-CB0D-3849B6737B40}"/>
          </ac:grpSpMkLst>
        </pc:grpChg>
        <pc:picChg chg="add mod">
          <ac:chgData name="Gavin Lewis" userId="82b3eb3c-e827-47e5-9f52-5ec650dba4db" providerId="ADAL" clId="{1FBFF63D-5CDE-4219-B2E4-2F5D9DA480A8}" dt="2026-01-07T16:47:16.592" v="107" actId="164"/>
          <ac:picMkLst>
            <pc:docMk/>
            <pc:sldMk cId="1860597632" sldId="931"/>
            <ac:picMk id="3" creationId="{D3E0953C-1EF3-A4F2-FCE6-027356FB15D0}"/>
          </ac:picMkLst>
        </pc:picChg>
        <pc:picChg chg="del">
          <ac:chgData name="Gavin Lewis" userId="82b3eb3c-e827-47e5-9f52-5ec650dba4db" providerId="ADAL" clId="{1FBFF63D-5CDE-4219-B2E4-2F5D9DA480A8}" dt="2026-01-07T16:44:17.977" v="97" actId="478"/>
          <ac:picMkLst>
            <pc:docMk/>
            <pc:sldMk cId="1860597632" sldId="931"/>
            <ac:picMk id="5" creationId="{0E0548E2-1C65-9E12-5BE8-6FDBA1F2A49C}"/>
          </ac:picMkLst>
        </pc:picChg>
        <pc:picChg chg="add mod">
          <ac:chgData name="Gavin Lewis" userId="82b3eb3c-e827-47e5-9f52-5ec650dba4db" providerId="ADAL" clId="{1FBFF63D-5CDE-4219-B2E4-2F5D9DA480A8}" dt="2026-01-07T16:47:16.592" v="107" actId="164"/>
          <ac:picMkLst>
            <pc:docMk/>
            <pc:sldMk cId="1860597632" sldId="931"/>
            <ac:picMk id="7" creationId="{CE1F58FA-6EE6-D249-E1FE-7958789A004F}"/>
          </ac:picMkLst>
        </pc:picChg>
        <pc:picChg chg="add mod ord modCrop">
          <ac:chgData name="Gavin Lewis" userId="82b3eb3c-e827-47e5-9f52-5ec650dba4db" providerId="ADAL" clId="{1FBFF63D-5CDE-4219-B2E4-2F5D9DA480A8}" dt="2026-01-07T16:48:06.180" v="118" actId="1076"/>
          <ac:picMkLst>
            <pc:docMk/>
            <pc:sldMk cId="1860597632" sldId="931"/>
            <ac:picMk id="10" creationId="{14EFE3AC-8865-9986-71FA-3B58E7067D37}"/>
          </ac:picMkLst>
        </pc:picChg>
        <pc:cxnChg chg="add mod">
          <ac:chgData name="Gavin Lewis" userId="82b3eb3c-e827-47e5-9f52-5ec650dba4db" providerId="ADAL" clId="{1FBFF63D-5CDE-4219-B2E4-2F5D9DA480A8}" dt="2026-01-07T16:51:38.898" v="566" actId="14100"/>
          <ac:cxnSpMkLst>
            <pc:docMk/>
            <pc:sldMk cId="1860597632" sldId="931"/>
            <ac:cxnSpMk id="12" creationId="{1326B5B6-1BBE-B0B6-1223-79D2BB0F3E63}"/>
          </ac:cxnSpMkLst>
        </pc:cxnChg>
      </pc:sldChg>
      <pc:sldChg chg="modSp mod">
        <pc:chgData name="Gavin Lewis" userId="82b3eb3c-e827-47e5-9f52-5ec650dba4db" providerId="ADAL" clId="{1FBFF63D-5CDE-4219-B2E4-2F5D9DA480A8}" dt="2026-01-07T16:59:23.460" v="716" actId="1076"/>
        <pc:sldMkLst>
          <pc:docMk/>
          <pc:sldMk cId="3662796584" sldId="940"/>
        </pc:sldMkLst>
        <pc:spChg chg="mod">
          <ac:chgData name="Gavin Lewis" userId="82b3eb3c-e827-47e5-9f52-5ec650dba4db" providerId="ADAL" clId="{1FBFF63D-5CDE-4219-B2E4-2F5D9DA480A8}" dt="2026-01-07T16:59:23.460" v="716" actId="1076"/>
          <ac:spMkLst>
            <pc:docMk/>
            <pc:sldMk cId="3662796584" sldId="940"/>
            <ac:spMk id="2" creationId="{E7D5A559-4281-9D10-87B2-86F40A8A8052}"/>
          </ac:spMkLst>
        </pc:spChg>
        <pc:spChg chg="mod">
          <ac:chgData name="Gavin Lewis" userId="82b3eb3c-e827-47e5-9f52-5ec650dba4db" providerId="ADAL" clId="{1FBFF63D-5CDE-4219-B2E4-2F5D9DA480A8}" dt="2026-01-07T16:55:37.794" v="694" actId="113"/>
          <ac:spMkLst>
            <pc:docMk/>
            <pc:sldMk cId="3662796584" sldId="940"/>
            <ac:spMk id="7" creationId="{362709B8-A3B3-06F0-FEE6-920C8609DC32}"/>
          </ac:spMkLst>
        </pc:spChg>
      </pc:sldChg>
      <pc:sldChg chg="modSp mod">
        <pc:chgData name="Gavin Lewis" userId="82b3eb3c-e827-47e5-9f52-5ec650dba4db" providerId="ADAL" clId="{1FBFF63D-5CDE-4219-B2E4-2F5D9DA480A8}" dt="2026-01-07T16:53:31.025" v="687" actId="20577"/>
        <pc:sldMkLst>
          <pc:docMk/>
          <pc:sldMk cId="3308188535" sldId="942"/>
        </pc:sldMkLst>
        <pc:spChg chg="mod">
          <ac:chgData name="Gavin Lewis" userId="82b3eb3c-e827-47e5-9f52-5ec650dba4db" providerId="ADAL" clId="{1FBFF63D-5CDE-4219-B2E4-2F5D9DA480A8}" dt="2026-01-07T16:53:31.025" v="687" actId="20577"/>
          <ac:spMkLst>
            <pc:docMk/>
            <pc:sldMk cId="3308188535" sldId="942"/>
            <ac:spMk id="4" creationId="{61EC962B-5910-C1A7-234B-3118257CDFB4}"/>
          </ac:spMkLst>
        </pc:spChg>
      </pc:sldChg>
      <pc:sldChg chg="ord">
        <pc:chgData name="Gavin Lewis" userId="82b3eb3c-e827-47e5-9f52-5ec650dba4db" providerId="ADAL" clId="{1FBFF63D-5CDE-4219-B2E4-2F5D9DA480A8}" dt="2026-01-07T16:54:31.850" v="693"/>
        <pc:sldMkLst>
          <pc:docMk/>
          <pc:sldMk cId="421977793" sldId="943"/>
        </pc:sldMkLst>
      </pc:sldChg>
      <pc:sldChg chg="addSp delSp modSp mod">
        <pc:chgData name="Gavin Lewis" userId="82b3eb3c-e827-47e5-9f52-5ec650dba4db" providerId="ADAL" clId="{1FBFF63D-5CDE-4219-B2E4-2F5D9DA480A8}" dt="2026-01-07T17:00:12.558" v="736" actId="20577"/>
        <pc:sldMkLst>
          <pc:docMk/>
          <pc:sldMk cId="2124304793" sldId="944"/>
        </pc:sldMkLst>
        <pc:spChg chg="add mod">
          <ac:chgData name="Gavin Lewis" userId="82b3eb3c-e827-47e5-9f52-5ec650dba4db" providerId="ADAL" clId="{1FBFF63D-5CDE-4219-B2E4-2F5D9DA480A8}" dt="2026-01-07T16:59:13.595" v="711" actId="1037"/>
          <ac:spMkLst>
            <pc:docMk/>
            <pc:sldMk cId="2124304793" sldId="944"/>
            <ac:spMk id="2" creationId="{D964164F-8837-25EB-E5B6-658AEB7F82DA}"/>
          </ac:spMkLst>
        </pc:spChg>
        <pc:spChg chg="add mod">
          <ac:chgData name="Gavin Lewis" userId="82b3eb3c-e827-47e5-9f52-5ec650dba4db" providerId="ADAL" clId="{1FBFF63D-5CDE-4219-B2E4-2F5D9DA480A8}" dt="2026-01-07T17:00:04.108" v="732" actId="1037"/>
          <ac:spMkLst>
            <pc:docMk/>
            <pc:sldMk cId="2124304793" sldId="944"/>
            <ac:spMk id="3" creationId="{4E7D14B4-7E91-D1F6-E260-00AC12C0E919}"/>
          </ac:spMkLst>
        </pc:spChg>
        <pc:spChg chg="del">
          <ac:chgData name="Gavin Lewis" userId="82b3eb3c-e827-47e5-9f52-5ec650dba4db" providerId="ADAL" clId="{1FBFF63D-5CDE-4219-B2E4-2F5D9DA480A8}" dt="2026-01-07T16:58:55.052" v="708" actId="478"/>
          <ac:spMkLst>
            <pc:docMk/>
            <pc:sldMk cId="2124304793" sldId="944"/>
            <ac:spMk id="6" creationId="{671AED67-4F65-DCD1-5740-4A2A7F915928}"/>
          </ac:spMkLst>
        </pc:spChg>
        <pc:spChg chg="mod">
          <ac:chgData name="Gavin Lewis" userId="82b3eb3c-e827-47e5-9f52-5ec650dba4db" providerId="ADAL" clId="{1FBFF63D-5CDE-4219-B2E4-2F5D9DA480A8}" dt="2026-01-07T17:00:12.558" v="736" actId="20577"/>
          <ac:spMkLst>
            <pc:docMk/>
            <pc:sldMk cId="2124304793" sldId="944"/>
            <ac:spMk id="7" creationId="{DA75FA70-DE64-C154-5A95-5FA5BC9A685A}"/>
          </ac:spMkLst>
        </pc:spChg>
        <pc:picChg chg="mod">
          <ac:chgData name="Gavin Lewis" userId="82b3eb3c-e827-47e5-9f52-5ec650dba4db" providerId="ADAL" clId="{1FBFF63D-5CDE-4219-B2E4-2F5D9DA480A8}" dt="2026-01-07T16:56:54.753" v="696" actId="14100"/>
          <ac:picMkLst>
            <pc:docMk/>
            <pc:sldMk cId="2124304793" sldId="944"/>
            <ac:picMk id="14" creationId="{ABD89F2A-A785-D092-46C1-774F99D295A9}"/>
          </ac:picMkLst>
        </pc:picChg>
      </pc:sldChg>
      <pc:sldChg chg="addSp modSp mod">
        <pc:chgData name="Gavin Lewis" userId="82b3eb3c-e827-47e5-9f52-5ec650dba4db" providerId="ADAL" clId="{1FBFF63D-5CDE-4219-B2E4-2F5D9DA480A8}" dt="2026-01-07T17:03:58.027" v="1248" actId="113"/>
        <pc:sldMkLst>
          <pc:docMk/>
          <pc:sldMk cId="3153731500" sldId="945"/>
        </pc:sldMkLst>
        <pc:spChg chg="add mod">
          <ac:chgData name="Gavin Lewis" userId="82b3eb3c-e827-47e5-9f52-5ec650dba4db" providerId="ADAL" clId="{1FBFF63D-5CDE-4219-B2E4-2F5D9DA480A8}" dt="2026-01-07T17:03:58.027" v="1248" actId="113"/>
          <ac:spMkLst>
            <pc:docMk/>
            <pc:sldMk cId="3153731500" sldId="945"/>
            <ac:spMk id="2" creationId="{0483D951-3C9A-36C8-0D60-CF7C567C0BD9}"/>
          </ac:spMkLst>
        </pc:spChg>
        <pc:spChg chg="mod">
          <ac:chgData name="Gavin Lewis" userId="82b3eb3c-e827-47e5-9f52-5ec650dba4db" providerId="ADAL" clId="{1FBFF63D-5CDE-4219-B2E4-2F5D9DA480A8}" dt="2026-01-07T17:03:41.657" v="1247" actId="1076"/>
          <ac:spMkLst>
            <pc:docMk/>
            <pc:sldMk cId="3153731500" sldId="945"/>
            <ac:spMk id="18" creationId="{31F12C16-F2A0-E565-7099-FE658F91C1F3}"/>
          </ac:spMkLst>
        </pc:spChg>
      </pc:sldChg>
      <pc:sldChg chg="modSp mod">
        <pc:chgData name="Gavin Lewis" userId="82b3eb3c-e827-47e5-9f52-5ec650dba4db" providerId="ADAL" clId="{1FBFF63D-5CDE-4219-B2E4-2F5D9DA480A8}" dt="2026-01-07T17:07:01.910" v="1353" actId="1076"/>
        <pc:sldMkLst>
          <pc:docMk/>
          <pc:sldMk cId="2251265149" sldId="946"/>
        </pc:sldMkLst>
        <pc:spChg chg="mod">
          <ac:chgData name="Gavin Lewis" userId="82b3eb3c-e827-47e5-9f52-5ec650dba4db" providerId="ADAL" clId="{1FBFF63D-5CDE-4219-B2E4-2F5D9DA480A8}" dt="2026-01-07T17:07:01.910" v="1353" actId="1076"/>
          <ac:spMkLst>
            <pc:docMk/>
            <pc:sldMk cId="2251265149" sldId="946"/>
            <ac:spMk id="8" creationId="{7CC0DB1E-2ACA-C246-342F-EC6DA1BD34DB}"/>
          </ac:spMkLst>
        </pc:spChg>
        <pc:spChg chg="mod">
          <ac:chgData name="Gavin Lewis" userId="82b3eb3c-e827-47e5-9f52-5ec650dba4db" providerId="ADAL" clId="{1FBFF63D-5CDE-4219-B2E4-2F5D9DA480A8}" dt="2026-01-07T17:04:13.082" v="1272" actId="6549"/>
          <ac:spMkLst>
            <pc:docMk/>
            <pc:sldMk cId="2251265149" sldId="946"/>
            <ac:spMk id="10" creationId="{8D5C27DC-3C4F-6667-8AA9-DA251E51B184}"/>
          </ac:spMkLst>
        </pc:spChg>
      </pc:sldChg>
      <pc:sldChg chg="addSp delSp modSp del mod">
        <pc:chgData name="Gavin Lewis" userId="82b3eb3c-e827-47e5-9f52-5ec650dba4db" providerId="ADAL" clId="{1FBFF63D-5CDE-4219-B2E4-2F5D9DA480A8}" dt="2026-01-07T20:59:15.706" v="2107" actId="47"/>
        <pc:sldMkLst>
          <pc:docMk/>
          <pc:sldMk cId="2819387669" sldId="951"/>
        </pc:sldMkLst>
        <pc:cxnChg chg="add del mod">
          <ac:chgData name="Gavin Lewis" userId="82b3eb3c-e827-47e5-9f52-5ec650dba4db" providerId="ADAL" clId="{1FBFF63D-5CDE-4219-B2E4-2F5D9DA480A8}" dt="2026-01-07T17:19:53.746" v="1375" actId="21"/>
          <ac:cxnSpMkLst>
            <pc:docMk/>
            <pc:sldMk cId="2819387669" sldId="951"/>
            <ac:cxnSpMk id="3" creationId="{06E42957-AC3A-8711-2998-F2CC05EC37E6}"/>
          </ac:cxnSpMkLst>
        </pc:cxnChg>
      </pc:sldChg>
      <pc:sldChg chg="modSp mod">
        <pc:chgData name="Gavin Lewis" userId="82b3eb3c-e827-47e5-9f52-5ec650dba4db" providerId="ADAL" clId="{1FBFF63D-5CDE-4219-B2E4-2F5D9DA480A8}" dt="2026-01-07T17:35:33.729" v="2044" actId="20577"/>
        <pc:sldMkLst>
          <pc:docMk/>
          <pc:sldMk cId="2911637120" sldId="952"/>
        </pc:sldMkLst>
        <pc:spChg chg="mod">
          <ac:chgData name="Gavin Lewis" userId="82b3eb3c-e827-47e5-9f52-5ec650dba4db" providerId="ADAL" clId="{1FBFF63D-5CDE-4219-B2E4-2F5D9DA480A8}" dt="2026-01-07T17:35:33.729" v="2044" actId="20577"/>
          <ac:spMkLst>
            <pc:docMk/>
            <pc:sldMk cId="2911637120" sldId="952"/>
            <ac:spMk id="5" creationId="{04E6E486-9181-F6F3-AE8A-ABD2062135B4}"/>
          </ac:spMkLst>
        </pc:spChg>
      </pc:sldChg>
      <pc:sldChg chg="add del setBg">
        <pc:chgData name="Gavin Lewis" userId="82b3eb3c-e827-47e5-9f52-5ec650dba4db" providerId="ADAL" clId="{1FBFF63D-5CDE-4219-B2E4-2F5D9DA480A8}" dt="2026-01-07T17:17:32.200" v="1360" actId="47"/>
        <pc:sldMkLst>
          <pc:docMk/>
          <pc:sldMk cId="3944295894" sldId="955"/>
        </pc:sldMkLst>
      </pc:sldChg>
      <pc:sldChg chg="ord">
        <pc:chgData name="Gavin Lewis" userId="82b3eb3c-e827-47e5-9f52-5ec650dba4db" providerId="ADAL" clId="{1FBFF63D-5CDE-4219-B2E4-2F5D9DA480A8}" dt="2026-01-07T17:17:04.566" v="1358"/>
        <pc:sldMkLst>
          <pc:docMk/>
          <pc:sldMk cId="1938031772" sldId="956"/>
        </pc:sldMkLst>
      </pc:sldChg>
      <pc:sldChg chg="ord">
        <pc:chgData name="Gavin Lewis" userId="82b3eb3c-e827-47e5-9f52-5ec650dba4db" providerId="ADAL" clId="{1FBFF63D-5CDE-4219-B2E4-2F5D9DA480A8}" dt="2026-01-07T17:17:04.566" v="1358"/>
        <pc:sldMkLst>
          <pc:docMk/>
          <pc:sldMk cId="3991021003" sldId="957"/>
        </pc:sldMkLst>
      </pc:sldChg>
      <pc:sldChg chg="ord">
        <pc:chgData name="Gavin Lewis" userId="82b3eb3c-e827-47e5-9f52-5ec650dba4db" providerId="ADAL" clId="{1FBFF63D-5CDE-4219-B2E4-2F5D9DA480A8}" dt="2026-01-07T17:17:04.566" v="1358"/>
        <pc:sldMkLst>
          <pc:docMk/>
          <pc:sldMk cId="3649304958" sldId="958"/>
        </pc:sldMkLst>
      </pc:sldChg>
      <pc:sldChg chg="modSp mod ord">
        <pc:chgData name="Gavin Lewis" userId="82b3eb3c-e827-47e5-9f52-5ec650dba4db" providerId="ADAL" clId="{1FBFF63D-5CDE-4219-B2E4-2F5D9DA480A8}" dt="2026-01-07T21:31:11.445" v="4242" actId="20577"/>
        <pc:sldMkLst>
          <pc:docMk/>
          <pc:sldMk cId="1358758602" sldId="960"/>
        </pc:sldMkLst>
        <pc:spChg chg="mod">
          <ac:chgData name="Gavin Lewis" userId="82b3eb3c-e827-47e5-9f52-5ec650dba4db" providerId="ADAL" clId="{1FBFF63D-5CDE-4219-B2E4-2F5D9DA480A8}" dt="2026-01-07T21:31:11.445" v="4242" actId="20577"/>
          <ac:spMkLst>
            <pc:docMk/>
            <pc:sldMk cId="1358758602" sldId="960"/>
            <ac:spMk id="8" creationId="{D13CB37D-88AA-39F8-50C6-4951D31E3AFF}"/>
          </ac:spMkLst>
        </pc:spChg>
      </pc:sldChg>
      <pc:sldChg chg="ord">
        <pc:chgData name="Gavin Lewis" userId="82b3eb3c-e827-47e5-9f52-5ec650dba4db" providerId="ADAL" clId="{1FBFF63D-5CDE-4219-B2E4-2F5D9DA480A8}" dt="2026-01-07T17:17:04.566" v="1358"/>
        <pc:sldMkLst>
          <pc:docMk/>
          <pc:sldMk cId="3610648990" sldId="963"/>
        </pc:sldMkLst>
      </pc:sldChg>
      <pc:sldChg chg="ord">
        <pc:chgData name="Gavin Lewis" userId="82b3eb3c-e827-47e5-9f52-5ec650dba4db" providerId="ADAL" clId="{1FBFF63D-5CDE-4219-B2E4-2F5D9DA480A8}" dt="2026-01-07T17:17:04.566" v="1358"/>
        <pc:sldMkLst>
          <pc:docMk/>
          <pc:sldMk cId="1401225441" sldId="964"/>
        </pc:sldMkLst>
      </pc:sldChg>
      <pc:sldChg chg="modSp mod">
        <pc:chgData name="Gavin Lewis" userId="82b3eb3c-e827-47e5-9f52-5ec650dba4db" providerId="ADAL" clId="{1FBFF63D-5CDE-4219-B2E4-2F5D9DA480A8}" dt="2026-01-07T20:51:35.362" v="2106" actId="20577"/>
        <pc:sldMkLst>
          <pc:docMk/>
          <pc:sldMk cId="1126364980" sldId="966"/>
        </pc:sldMkLst>
        <pc:spChg chg="mod">
          <ac:chgData name="Gavin Lewis" userId="82b3eb3c-e827-47e5-9f52-5ec650dba4db" providerId="ADAL" clId="{1FBFF63D-5CDE-4219-B2E4-2F5D9DA480A8}" dt="2026-01-07T20:51:35.362" v="2106" actId="20577"/>
          <ac:spMkLst>
            <pc:docMk/>
            <pc:sldMk cId="1126364980" sldId="966"/>
            <ac:spMk id="24" creationId="{200C4564-8930-EA3F-A7FD-42DC5F79C039}"/>
          </ac:spMkLst>
        </pc:spChg>
      </pc:sldChg>
      <pc:sldChg chg="addSp delSp modSp mod">
        <pc:chgData name="Gavin Lewis" userId="82b3eb3c-e827-47e5-9f52-5ec650dba4db" providerId="ADAL" clId="{1FBFF63D-5CDE-4219-B2E4-2F5D9DA480A8}" dt="2026-01-07T21:19:25.532" v="4036" actId="1076"/>
        <pc:sldMkLst>
          <pc:docMk/>
          <pc:sldMk cId="2493813482" sldId="967"/>
        </pc:sldMkLst>
        <pc:spChg chg="add mod">
          <ac:chgData name="Gavin Lewis" userId="82b3eb3c-e827-47e5-9f52-5ec650dba4db" providerId="ADAL" clId="{1FBFF63D-5CDE-4219-B2E4-2F5D9DA480A8}" dt="2026-01-07T21:19:25.532" v="4036" actId="1076"/>
          <ac:spMkLst>
            <pc:docMk/>
            <pc:sldMk cId="2493813482" sldId="967"/>
            <ac:spMk id="4" creationId="{4BDCD562-18BA-9D1D-4272-F61814E7B481}"/>
          </ac:spMkLst>
        </pc:spChg>
        <pc:spChg chg="mod">
          <ac:chgData name="Gavin Lewis" userId="82b3eb3c-e827-47e5-9f52-5ec650dba4db" providerId="ADAL" clId="{1FBFF63D-5CDE-4219-B2E4-2F5D9DA480A8}" dt="2026-01-07T21:17:07.182" v="3903" actId="1036"/>
          <ac:spMkLst>
            <pc:docMk/>
            <pc:sldMk cId="2493813482" sldId="967"/>
            <ac:spMk id="11" creationId="{BBC02BC0-A3CA-5ACF-0EE1-F70F88179238}"/>
          </ac:spMkLst>
        </pc:spChg>
        <pc:spChg chg="mod">
          <ac:chgData name="Gavin Lewis" userId="82b3eb3c-e827-47e5-9f52-5ec650dba4db" providerId="ADAL" clId="{1FBFF63D-5CDE-4219-B2E4-2F5D9DA480A8}" dt="2026-01-07T21:18:34.525" v="3911" actId="1076"/>
          <ac:spMkLst>
            <pc:docMk/>
            <pc:sldMk cId="2493813482" sldId="967"/>
            <ac:spMk id="25" creationId="{1D1525B1-FBA0-4F5C-AAD3-6C6491EB3B52}"/>
          </ac:spMkLst>
        </pc:spChg>
        <pc:spChg chg="mod">
          <ac:chgData name="Gavin Lewis" userId="82b3eb3c-e827-47e5-9f52-5ec650dba4db" providerId="ADAL" clId="{1FBFF63D-5CDE-4219-B2E4-2F5D9DA480A8}" dt="2026-01-07T21:18:38.093" v="3920" actId="1038"/>
          <ac:spMkLst>
            <pc:docMk/>
            <pc:sldMk cId="2493813482" sldId="967"/>
            <ac:spMk id="27" creationId="{DC410854-9B88-C54C-E62B-7082999F525B}"/>
          </ac:spMkLst>
        </pc:spChg>
        <pc:picChg chg="add mod ord">
          <ac:chgData name="Gavin Lewis" userId="82b3eb3c-e827-47e5-9f52-5ec650dba4db" providerId="ADAL" clId="{1FBFF63D-5CDE-4219-B2E4-2F5D9DA480A8}" dt="2026-01-07T21:18:29.987" v="3909" actId="167"/>
          <ac:picMkLst>
            <pc:docMk/>
            <pc:sldMk cId="2493813482" sldId="967"/>
            <ac:picMk id="3" creationId="{84EBBC10-6B16-A1F6-BE98-1D903B04601A}"/>
          </ac:picMkLst>
        </pc:picChg>
        <pc:picChg chg="del">
          <ac:chgData name="Gavin Lewis" userId="82b3eb3c-e827-47e5-9f52-5ec650dba4db" providerId="ADAL" clId="{1FBFF63D-5CDE-4219-B2E4-2F5D9DA480A8}" dt="2026-01-07T21:18:31.293" v="3910" actId="478"/>
          <ac:picMkLst>
            <pc:docMk/>
            <pc:sldMk cId="2493813482" sldId="967"/>
            <ac:picMk id="23" creationId="{B0DE1B73-1EB7-225E-618F-5509F62D8C45}"/>
          </ac:picMkLst>
        </pc:picChg>
      </pc:sldChg>
      <pc:sldChg chg="addSp delSp modSp mod">
        <pc:chgData name="Gavin Lewis" userId="82b3eb3c-e827-47e5-9f52-5ec650dba4db" providerId="ADAL" clId="{1FBFF63D-5CDE-4219-B2E4-2F5D9DA480A8}" dt="2026-01-07T20:51:14.866" v="2105" actId="1038"/>
        <pc:sldMkLst>
          <pc:docMk/>
          <pc:sldMk cId="4165577451" sldId="968"/>
        </pc:sldMkLst>
        <pc:spChg chg="mod">
          <ac:chgData name="Gavin Lewis" userId="82b3eb3c-e827-47e5-9f52-5ec650dba4db" providerId="ADAL" clId="{1FBFF63D-5CDE-4219-B2E4-2F5D9DA480A8}" dt="2026-01-07T20:50:38.322" v="2092" actId="20577"/>
          <ac:spMkLst>
            <pc:docMk/>
            <pc:sldMk cId="4165577451" sldId="968"/>
            <ac:spMk id="14" creationId="{655B9AD3-9EC8-B51D-BE07-497DA0D80D50}"/>
          </ac:spMkLst>
        </pc:spChg>
        <pc:spChg chg="mod topLvl">
          <ac:chgData name="Gavin Lewis" userId="82b3eb3c-e827-47e5-9f52-5ec650dba4db" providerId="ADAL" clId="{1FBFF63D-5CDE-4219-B2E4-2F5D9DA480A8}" dt="2026-01-07T20:51:09.833" v="2101" actId="14100"/>
          <ac:spMkLst>
            <pc:docMk/>
            <pc:sldMk cId="4165577451" sldId="968"/>
            <ac:spMk id="16" creationId="{F61A41F3-7486-8722-E4E7-552ADF2E09C2}"/>
          </ac:spMkLst>
        </pc:spChg>
        <pc:spChg chg="mod">
          <ac:chgData name="Gavin Lewis" userId="82b3eb3c-e827-47e5-9f52-5ec650dba4db" providerId="ADAL" clId="{1FBFF63D-5CDE-4219-B2E4-2F5D9DA480A8}" dt="2026-01-07T20:51:14.866" v="2105" actId="1038"/>
          <ac:spMkLst>
            <pc:docMk/>
            <pc:sldMk cId="4165577451" sldId="968"/>
            <ac:spMk id="18" creationId="{60F762FD-AC94-FAFE-0F47-5A8F28D3223F}"/>
          </ac:spMkLst>
        </pc:spChg>
        <pc:grpChg chg="del">
          <ac:chgData name="Gavin Lewis" userId="82b3eb3c-e827-47e5-9f52-5ec650dba4db" providerId="ADAL" clId="{1FBFF63D-5CDE-4219-B2E4-2F5D9DA480A8}" dt="2026-01-07T20:50:43.602" v="2093" actId="478"/>
          <ac:grpSpMkLst>
            <pc:docMk/>
            <pc:sldMk cId="4165577451" sldId="968"/>
            <ac:grpSpMk id="17" creationId="{600A6946-5A1A-C46F-1DC1-79A0536DDA7D}"/>
          </ac:grpSpMkLst>
        </pc:grpChg>
        <pc:picChg chg="del topLvl">
          <ac:chgData name="Gavin Lewis" userId="82b3eb3c-e827-47e5-9f52-5ec650dba4db" providerId="ADAL" clId="{1FBFF63D-5CDE-4219-B2E4-2F5D9DA480A8}" dt="2026-01-07T20:50:43.602" v="2093" actId="478"/>
          <ac:picMkLst>
            <pc:docMk/>
            <pc:sldMk cId="4165577451" sldId="968"/>
            <ac:picMk id="3" creationId="{ABA8E89D-8189-E0BD-368D-29FD9904238C}"/>
          </ac:picMkLst>
        </pc:picChg>
        <pc:picChg chg="add mod ord">
          <ac:chgData name="Gavin Lewis" userId="82b3eb3c-e827-47e5-9f52-5ec650dba4db" providerId="ADAL" clId="{1FBFF63D-5CDE-4219-B2E4-2F5D9DA480A8}" dt="2026-01-07T20:51:03.330" v="2099" actId="1076"/>
          <ac:picMkLst>
            <pc:docMk/>
            <pc:sldMk cId="4165577451" sldId="968"/>
            <ac:picMk id="4" creationId="{43578E1A-5A4D-74ED-73A5-C235C0B26522}"/>
          </ac:picMkLst>
        </pc:picChg>
      </pc:sldChg>
      <pc:sldChg chg="addSp delSp modSp mod">
        <pc:chgData name="Gavin Lewis" userId="82b3eb3c-e827-47e5-9f52-5ec650dba4db" providerId="ADAL" clId="{1FBFF63D-5CDE-4219-B2E4-2F5D9DA480A8}" dt="2026-01-07T21:21:57.756" v="4046" actId="20577"/>
        <pc:sldMkLst>
          <pc:docMk/>
          <pc:sldMk cId="4137939081" sldId="970"/>
        </pc:sldMkLst>
        <pc:spChg chg="mod">
          <ac:chgData name="Gavin Lewis" userId="82b3eb3c-e827-47e5-9f52-5ec650dba4db" providerId="ADAL" clId="{1FBFF63D-5CDE-4219-B2E4-2F5D9DA480A8}" dt="2026-01-07T21:21:57.756" v="4046" actId="20577"/>
          <ac:spMkLst>
            <pc:docMk/>
            <pc:sldMk cId="4137939081" sldId="970"/>
            <ac:spMk id="24" creationId="{E2B0F1CC-A077-9EC0-C007-B08C507670F4}"/>
          </ac:spMkLst>
        </pc:spChg>
        <pc:picChg chg="add mod">
          <ac:chgData name="Gavin Lewis" userId="82b3eb3c-e827-47e5-9f52-5ec650dba4db" providerId="ADAL" clId="{1FBFF63D-5CDE-4219-B2E4-2F5D9DA480A8}" dt="2026-01-07T21:21:48.195" v="4043" actId="1076"/>
          <ac:picMkLst>
            <pc:docMk/>
            <pc:sldMk cId="4137939081" sldId="970"/>
            <ac:picMk id="3" creationId="{3CFBCBC4-9A1B-EDCA-D6A4-C845280C0934}"/>
          </ac:picMkLst>
        </pc:picChg>
        <pc:picChg chg="del">
          <ac:chgData name="Gavin Lewis" userId="82b3eb3c-e827-47e5-9f52-5ec650dba4db" providerId="ADAL" clId="{1FBFF63D-5CDE-4219-B2E4-2F5D9DA480A8}" dt="2026-01-07T21:21:37.722" v="4037" actId="478"/>
          <ac:picMkLst>
            <pc:docMk/>
            <pc:sldMk cId="4137939081" sldId="970"/>
            <ac:picMk id="6" creationId="{0D2A9D2B-ECE3-A677-5853-A7F2A9C10C4C}"/>
          </ac:picMkLst>
        </pc:picChg>
        <pc:picChg chg="del">
          <ac:chgData name="Gavin Lewis" userId="82b3eb3c-e827-47e5-9f52-5ec650dba4db" providerId="ADAL" clId="{1FBFF63D-5CDE-4219-B2E4-2F5D9DA480A8}" dt="2026-01-07T21:21:38.538" v="4038" actId="478"/>
          <ac:picMkLst>
            <pc:docMk/>
            <pc:sldMk cId="4137939081" sldId="970"/>
            <ac:picMk id="10" creationId="{61CD5105-8399-90C9-B91F-F6C151FD1B10}"/>
          </ac:picMkLst>
        </pc:picChg>
      </pc:sldChg>
      <pc:sldChg chg="modSp mod">
        <pc:chgData name="Gavin Lewis" userId="82b3eb3c-e827-47e5-9f52-5ec650dba4db" providerId="ADAL" clId="{1FBFF63D-5CDE-4219-B2E4-2F5D9DA480A8}" dt="2026-01-07T16:41:49.801" v="95" actId="14100"/>
        <pc:sldMkLst>
          <pc:docMk/>
          <pc:sldMk cId="3532845470" sldId="983"/>
        </pc:sldMkLst>
        <pc:spChg chg="mod">
          <ac:chgData name="Gavin Lewis" userId="82b3eb3c-e827-47e5-9f52-5ec650dba4db" providerId="ADAL" clId="{1FBFF63D-5CDE-4219-B2E4-2F5D9DA480A8}" dt="2026-01-07T16:41:25.802" v="90" actId="20577"/>
          <ac:spMkLst>
            <pc:docMk/>
            <pc:sldMk cId="3532845470" sldId="983"/>
            <ac:spMk id="7" creationId="{B5712C2D-FC02-A5DF-9494-56BBB6016E4B}"/>
          </ac:spMkLst>
        </pc:spChg>
        <pc:spChg chg="mod">
          <ac:chgData name="Gavin Lewis" userId="82b3eb3c-e827-47e5-9f52-5ec650dba4db" providerId="ADAL" clId="{1FBFF63D-5CDE-4219-B2E4-2F5D9DA480A8}" dt="2026-01-07T16:41:49.801" v="95" actId="14100"/>
          <ac:spMkLst>
            <pc:docMk/>
            <pc:sldMk cId="3532845470" sldId="983"/>
            <ac:spMk id="9" creationId="{A58FBEEA-5304-C6F6-FDA5-08DF0E4E6B4A}"/>
          </ac:spMkLst>
        </pc:spChg>
      </pc:sldChg>
      <pc:sldChg chg="addSp delSp modSp mod">
        <pc:chgData name="Gavin Lewis" userId="82b3eb3c-e827-47e5-9f52-5ec650dba4db" providerId="ADAL" clId="{1FBFF63D-5CDE-4219-B2E4-2F5D9DA480A8}" dt="2026-01-07T21:27:04.135" v="4239" actId="20577"/>
        <pc:sldMkLst>
          <pc:docMk/>
          <pc:sldMk cId="1167052970" sldId="984"/>
        </pc:sldMkLst>
        <pc:spChg chg="add del mod">
          <ac:chgData name="Gavin Lewis" userId="82b3eb3c-e827-47e5-9f52-5ec650dba4db" providerId="ADAL" clId="{1FBFF63D-5CDE-4219-B2E4-2F5D9DA480A8}" dt="2026-01-07T21:24:33.506" v="4068"/>
          <ac:spMkLst>
            <pc:docMk/>
            <pc:sldMk cId="1167052970" sldId="984"/>
            <ac:spMk id="10" creationId="{F5463D99-FB69-8D49-D806-B746F043AC2B}"/>
          </ac:spMkLst>
        </pc:spChg>
        <pc:spChg chg="add mod">
          <ac:chgData name="Gavin Lewis" userId="82b3eb3c-e827-47e5-9f52-5ec650dba4db" providerId="ADAL" clId="{1FBFF63D-5CDE-4219-B2E4-2F5D9DA480A8}" dt="2026-01-07T21:26:48.911" v="4198" actId="14100"/>
          <ac:spMkLst>
            <pc:docMk/>
            <pc:sldMk cId="1167052970" sldId="984"/>
            <ac:spMk id="13" creationId="{FAAFD9F0-976B-98B1-5362-909B982BEDC3}"/>
          </ac:spMkLst>
        </pc:spChg>
        <pc:spChg chg="mod">
          <ac:chgData name="Gavin Lewis" userId="82b3eb3c-e827-47e5-9f52-5ec650dba4db" providerId="ADAL" clId="{1FBFF63D-5CDE-4219-B2E4-2F5D9DA480A8}" dt="2026-01-07T21:27:04.135" v="4239" actId="20577"/>
          <ac:spMkLst>
            <pc:docMk/>
            <pc:sldMk cId="1167052970" sldId="984"/>
            <ac:spMk id="24" creationId="{22159B60-EAE3-334A-2A2D-95F38E2CEC16}"/>
          </ac:spMkLst>
        </pc:spChg>
        <pc:grpChg chg="del">
          <ac:chgData name="Gavin Lewis" userId="82b3eb3c-e827-47e5-9f52-5ec650dba4db" providerId="ADAL" clId="{1FBFF63D-5CDE-4219-B2E4-2F5D9DA480A8}" dt="2026-01-07T21:24:36.456" v="4069" actId="478"/>
          <ac:grpSpMkLst>
            <pc:docMk/>
            <pc:sldMk cId="1167052970" sldId="984"/>
            <ac:grpSpMk id="11" creationId="{3204E4EE-265F-8A08-A98C-F9AF940AF1B5}"/>
          </ac:grpSpMkLst>
        </pc:grpChg>
        <pc:picChg chg="add del mod">
          <ac:chgData name="Gavin Lewis" userId="82b3eb3c-e827-47e5-9f52-5ec650dba4db" providerId="ADAL" clId="{1FBFF63D-5CDE-4219-B2E4-2F5D9DA480A8}" dt="2026-01-07T21:24:33.506" v="4068"/>
          <ac:picMkLst>
            <pc:docMk/>
            <pc:sldMk cId="1167052970" sldId="984"/>
            <ac:picMk id="6" creationId="{1DA6D68C-93FA-729E-4E8A-6AE6596D137C}"/>
          </ac:picMkLst>
        </pc:picChg>
        <pc:picChg chg="mod">
          <ac:chgData name="Gavin Lewis" userId="82b3eb3c-e827-47e5-9f52-5ec650dba4db" providerId="ADAL" clId="{1FBFF63D-5CDE-4219-B2E4-2F5D9DA480A8}" dt="2026-01-07T21:26:33.400" v="4194" actId="1076"/>
          <ac:picMkLst>
            <pc:docMk/>
            <pc:sldMk cId="1167052970" sldId="984"/>
            <ac:picMk id="12" creationId="{3B05ABA9-3B1E-A5DA-FC63-89D6D972EA44}"/>
          </ac:picMkLst>
        </pc:picChg>
      </pc:sldChg>
      <pc:sldChg chg="add">
        <pc:chgData name="Gavin Lewis" userId="82b3eb3c-e827-47e5-9f52-5ec650dba4db" providerId="ADAL" clId="{1FBFF63D-5CDE-4219-B2E4-2F5D9DA480A8}" dt="2026-01-07T16:43:54.012" v="96" actId="2890"/>
        <pc:sldMkLst>
          <pc:docMk/>
          <pc:sldMk cId="3733748160" sldId="995"/>
        </pc:sldMkLst>
      </pc:sldChg>
      <pc:sldChg chg="addSp delSp modSp add mod ord">
        <pc:chgData name="Gavin Lewis" userId="82b3eb3c-e827-47e5-9f52-5ec650dba4db" providerId="ADAL" clId="{1FBFF63D-5CDE-4219-B2E4-2F5D9DA480A8}" dt="2026-01-07T17:20:07.388" v="1380" actId="14100"/>
        <pc:sldMkLst>
          <pc:docMk/>
          <pc:sldMk cId="2068696804" sldId="996"/>
        </pc:sldMkLst>
        <pc:spChg chg="del">
          <ac:chgData name="Gavin Lewis" userId="82b3eb3c-e827-47e5-9f52-5ec650dba4db" providerId="ADAL" clId="{1FBFF63D-5CDE-4219-B2E4-2F5D9DA480A8}" dt="2026-01-07T17:19:40.972" v="1370" actId="478"/>
          <ac:spMkLst>
            <pc:docMk/>
            <pc:sldMk cId="2068696804" sldId="996"/>
            <ac:spMk id="2" creationId="{EF95EB33-9E7E-8EA8-054D-A2A5A0EB6BD5}"/>
          </ac:spMkLst>
        </pc:spChg>
        <pc:spChg chg="mod topLvl">
          <ac:chgData name="Gavin Lewis" userId="82b3eb3c-e827-47e5-9f52-5ec650dba4db" providerId="ADAL" clId="{1FBFF63D-5CDE-4219-B2E4-2F5D9DA480A8}" dt="2026-01-07T17:19:32.230" v="1362" actId="165"/>
          <ac:spMkLst>
            <pc:docMk/>
            <pc:sldMk cId="2068696804" sldId="996"/>
            <ac:spMk id="8" creationId="{62A0C838-134D-1930-C894-79A4AFC6D1A0}"/>
          </ac:spMkLst>
        </pc:spChg>
        <pc:spChg chg="del mod topLvl">
          <ac:chgData name="Gavin Lewis" userId="82b3eb3c-e827-47e5-9f52-5ec650dba4db" providerId="ADAL" clId="{1FBFF63D-5CDE-4219-B2E4-2F5D9DA480A8}" dt="2026-01-07T17:19:36.365" v="1365" actId="478"/>
          <ac:spMkLst>
            <pc:docMk/>
            <pc:sldMk cId="2068696804" sldId="996"/>
            <ac:spMk id="18" creationId="{E7BE5CF4-81FB-1DCF-DAB3-3E00788E4245}"/>
          </ac:spMkLst>
        </pc:spChg>
        <pc:spChg chg="del mod topLvl">
          <ac:chgData name="Gavin Lewis" userId="82b3eb3c-e827-47e5-9f52-5ec650dba4db" providerId="ADAL" clId="{1FBFF63D-5CDE-4219-B2E4-2F5D9DA480A8}" dt="2026-01-07T17:19:35.357" v="1364" actId="478"/>
          <ac:spMkLst>
            <pc:docMk/>
            <pc:sldMk cId="2068696804" sldId="996"/>
            <ac:spMk id="23" creationId="{02E00B36-E6EF-7104-63CE-FABA9E05105D}"/>
          </ac:spMkLst>
        </pc:spChg>
        <pc:spChg chg="del mod topLvl">
          <ac:chgData name="Gavin Lewis" userId="82b3eb3c-e827-47e5-9f52-5ec650dba4db" providerId="ADAL" clId="{1FBFF63D-5CDE-4219-B2E4-2F5D9DA480A8}" dt="2026-01-07T17:19:37.261" v="1366" actId="478"/>
          <ac:spMkLst>
            <pc:docMk/>
            <pc:sldMk cId="2068696804" sldId="996"/>
            <ac:spMk id="27" creationId="{69ABD097-531D-8905-213B-AB7531F27C6A}"/>
          </ac:spMkLst>
        </pc:spChg>
        <pc:spChg chg="del">
          <ac:chgData name="Gavin Lewis" userId="82b3eb3c-e827-47e5-9f52-5ec650dba4db" providerId="ADAL" clId="{1FBFF63D-5CDE-4219-B2E4-2F5D9DA480A8}" dt="2026-01-07T17:19:38.124" v="1367" actId="478"/>
          <ac:spMkLst>
            <pc:docMk/>
            <pc:sldMk cId="2068696804" sldId="996"/>
            <ac:spMk id="32" creationId="{02FC6189-074C-DA1C-014E-70D19B8D1BBC}"/>
          </ac:spMkLst>
        </pc:spChg>
        <pc:grpChg chg="del">
          <ac:chgData name="Gavin Lewis" userId="82b3eb3c-e827-47e5-9f52-5ec650dba4db" providerId="ADAL" clId="{1FBFF63D-5CDE-4219-B2E4-2F5D9DA480A8}" dt="2026-01-07T17:19:32.230" v="1362" actId="165"/>
          <ac:grpSpMkLst>
            <pc:docMk/>
            <pc:sldMk cId="2068696804" sldId="996"/>
            <ac:grpSpMk id="31" creationId="{6B41A3BC-B2AB-70C4-93DC-30986E10D90C}"/>
          </ac:grpSpMkLst>
        </pc:grpChg>
        <pc:picChg chg="add mod">
          <ac:chgData name="Gavin Lewis" userId="82b3eb3c-e827-47e5-9f52-5ec650dba4db" providerId="ADAL" clId="{1FBFF63D-5CDE-4219-B2E4-2F5D9DA480A8}" dt="2026-01-07T17:19:45.852" v="1372" actId="1076"/>
          <ac:picMkLst>
            <pc:docMk/>
            <pc:sldMk cId="2068696804" sldId="996"/>
            <ac:picMk id="4" creationId="{70ADADB2-659B-16D0-8641-F0A1F039CE21}"/>
          </ac:picMkLst>
        </pc:picChg>
        <pc:picChg chg="del mod topLvl">
          <ac:chgData name="Gavin Lewis" userId="82b3eb3c-e827-47e5-9f52-5ec650dba4db" providerId="ADAL" clId="{1FBFF63D-5CDE-4219-B2E4-2F5D9DA480A8}" dt="2026-01-07T17:19:34.189" v="1363" actId="478"/>
          <ac:picMkLst>
            <pc:docMk/>
            <pc:sldMk cId="2068696804" sldId="996"/>
            <ac:picMk id="22" creationId="{134CADAA-E0A1-B9AA-77A8-FC22E2252F4A}"/>
          </ac:picMkLst>
        </pc:picChg>
        <pc:picChg chg="mod topLvl">
          <ac:chgData name="Gavin Lewis" userId="82b3eb3c-e827-47e5-9f52-5ec650dba4db" providerId="ADAL" clId="{1FBFF63D-5CDE-4219-B2E4-2F5D9DA480A8}" dt="2026-01-07T17:19:32.230" v="1362" actId="165"/>
          <ac:picMkLst>
            <pc:docMk/>
            <pc:sldMk cId="2068696804" sldId="996"/>
            <ac:picMk id="26" creationId="{B98674EC-8D46-67F9-3FF4-D8A0A77EDB05}"/>
          </ac:picMkLst>
        </pc:picChg>
        <pc:picChg chg="del">
          <ac:chgData name="Gavin Lewis" userId="82b3eb3c-e827-47e5-9f52-5ec650dba4db" providerId="ADAL" clId="{1FBFF63D-5CDE-4219-B2E4-2F5D9DA480A8}" dt="2026-01-07T17:19:39.661" v="1369" actId="478"/>
          <ac:picMkLst>
            <pc:docMk/>
            <pc:sldMk cId="2068696804" sldId="996"/>
            <ac:picMk id="29" creationId="{240F8073-7DE2-F3D1-15E1-93001D0CEF99}"/>
          </ac:picMkLst>
        </pc:picChg>
        <pc:cxnChg chg="add mod">
          <ac:chgData name="Gavin Lewis" userId="82b3eb3c-e827-47e5-9f52-5ec650dba4db" providerId="ADAL" clId="{1FBFF63D-5CDE-4219-B2E4-2F5D9DA480A8}" dt="2026-01-07T17:20:07.388" v="1380" actId="14100"/>
          <ac:cxnSpMkLst>
            <pc:docMk/>
            <pc:sldMk cId="2068696804" sldId="996"/>
            <ac:cxnSpMk id="5" creationId="{06E42957-AC3A-8711-2998-F2CC05EC37E6}"/>
          </ac:cxnSpMkLst>
        </pc:cxnChg>
        <pc:cxnChg chg="del">
          <ac:chgData name="Gavin Lewis" userId="82b3eb3c-e827-47e5-9f52-5ec650dba4db" providerId="ADAL" clId="{1FBFF63D-5CDE-4219-B2E4-2F5D9DA480A8}" dt="2026-01-07T17:19:39.212" v="1368" actId="478"/>
          <ac:cxnSpMkLst>
            <pc:docMk/>
            <pc:sldMk cId="2068696804" sldId="996"/>
            <ac:cxnSpMk id="33" creationId="{04A86674-FAC7-F21B-99C6-AB03677C96FA}"/>
          </ac:cxnSpMkLst>
        </pc:cxnChg>
      </pc:sldChg>
      <pc:sldChg chg="addSp delSp modSp add mod modTransition">
        <pc:chgData name="Gavin Lewis" userId="82b3eb3c-e827-47e5-9f52-5ec650dba4db" providerId="ADAL" clId="{1FBFF63D-5CDE-4219-B2E4-2F5D9DA480A8}" dt="2026-01-07T17:32:43.458" v="1974"/>
        <pc:sldMkLst>
          <pc:docMk/>
          <pc:sldMk cId="3472777043" sldId="997"/>
        </pc:sldMkLst>
        <pc:spChg chg="del mod ord">
          <ac:chgData name="Gavin Lewis" userId="82b3eb3c-e827-47e5-9f52-5ec650dba4db" providerId="ADAL" clId="{1FBFF63D-5CDE-4219-B2E4-2F5D9DA480A8}" dt="2026-01-07T17:25:31.320" v="1438" actId="478"/>
          <ac:spMkLst>
            <pc:docMk/>
            <pc:sldMk cId="3472777043" sldId="997"/>
            <ac:spMk id="2" creationId="{8CB75161-3C7F-C59D-A72E-4B46E82139F1}"/>
          </ac:spMkLst>
        </pc:spChg>
        <pc:spChg chg="del mod topLvl">
          <ac:chgData name="Gavin Lewis" userId="82b3eb3c-e827-47e5-9f52-5ec650dba4db" providerId="ADAL" clId="{1FBFF63D-5CDE-4219-B2E4-2F5D9DA480A8}" dt="2026-01-07T17:21:06.379" v="1388" actId="478"/>
          <ac:spMkLst>
            <pc:docMk/>
            <pc:sldMk cId="3472777043" sldId="997"/>
            <ac:spMk id="8" creationId="{EEAF54B2-766F-A602-F1CB-7BA1E31F1378}"/>
          </ac:spMkLst>
        </pc:spChg>
        <pc:spChg chg="mod">
          <ac:chgData name="Gavin Lewis" userId="82b3eb3c-e827-47e5-9f52-5ec650dba4db" providerId="ADAL" clId="{1FBFF63D-5CDE-4219-B2E4-2F5D9DA480A8}" dt="2026-01-07T17:21:17.619" v="1397" actId="14100"/>
          <ac:spMkLst>
            <pc:docMk/>
            <pc:sldMk cId="3472777043" sldId="997"/>
            <ac:spMk id="9" creationId="{214BA784-065C-9EE2-1211-A683F57036EF}"/>
          </ac:spMkLst>
        </pc:spChg>
        <pc:spChg chg="add mod">
          <ac:chgData name="Gavin Lewis" userId="82b3eb3c-e827-47e5-9f52-5ec650dba4db" providerId="ADAL" clId="{1FBFF63D-5CDE-4219-B2E4-2F5D9DA480A8}" dt="2026-01-07T17:29:00.869" v="1627" actId="1036"/>
          <ac:spMkLst>
            <pc:docMk/>
            <pc:sldMk cId="3472777043" sldId="997"/>
            <ac:spMk id="11" creationId="{7464A573-3DEF-99DA-510C-8DD73DFC379E}"/>
          </ac:spMkLst>
        </pc:spChg>
        <pc:spChg chg="add mod">
          <ac:chgData name="Gavin Lewis" userId="82b3eb3c-e827-47e5-9f52-5ec650dba4db" providerId="ADAL" clId="{1FBFF63D-5CDE-4219-B2E4-2F5D9DA480A8}" dt="2026-01-07T17:31:30.613" v="1899" actId="113"/>
          <ac:spMkLst>
            <pc:docMk/>
            <pc:sldMk cId="3472777043" sldId="997"/>
            <ac:spMk id="12" creationId="{FBE27F29-2DD0-4C1D-FA9C-C0B8F1676D6E}"/>
          </ac:spMkLst>
        </pc:spChg>
        <pc:spChg chg="del mod topLvl">
          <ac:chgData name="Gavin Lewis" userId="82b3eb3c-e827-47e5-9f52-5ec650dba4db" providerId="ADAL" clId="{1FBFF63D-5CDE-4219-B2E4-2F5D9DA480A8}" dt="2026-01-07T17:27:39.255" v="1603" actId="478"/>
          <ac:spMkLst>
            <pc:docMk/>
            <pc:sldMk cId="3472777043" sldId="997"/>
            <ac:spMk id="18" creationId="{AB7A68B6-B514-9DA4-9CB2-313AA4A1BF14}"/>
          </ac:spMkLst>
        </pc:spChg>
        <pc:spChg chg="mod topLvl">
          <ac:chgData name="Gavin Lewis" userId="82b3eb3c-e827-47e5-9f52-5ec650dba4db" providerId="ADAL" clId="{1FBFF63D-5CDE-4219-B2E4-2F5D9DA480A8}" dt="2026-01-07T17:30:02.789" v="1698" actId="1036"/>
          <ac:spMkLst>
            <pc:docMk/>
            <pc:sldMk cId="3472777043" sldId="997"/>
            <ac:spMk id="23" creationId="{22BF7BE8-65E7-62B7-C1FA-57742B59A306}"/>
          </ac:spMkLst>
        </pc:spChg>
        <pc:spChg chg="del mod topLvl">
          <ac:chgData name="Gavin Lewis" userId="82b3eb3c-e827-47e5-9f52-5ec650dba4db" providerId="ADAL" clId="{1FBFF63D-5CDE-4219-B2E4-2F5D9DA480A8}" dt="2026-01-07T17:25:32.616" v="1439" actId="478"/>
          <ac:spMkLst>
            <pc:docMk/>
            <pc:sldMk cId="3472777043" sldId="997"/>
            <ac:spMk id="27" creationId="{0269D5B2-7453-58D4-E77C-0ED25C04ACE2}"/>
          </ac:spMkLst>
        </pc:spChg>
        <pc:spChg chg="del mod">
          <ac:chgData name="Gavin Lewis" userId="82b3eb3c-e827-47e5-9f52-5ec650dba4db" providerId="ADAL" clId="{1FBFF63D-5CDE-4219-B2E4-2F5D9DA480A8}" dt="2026-01-07T17:21:48.315" v="1423" actId="478"/>
          <ac:spMkLst>
            <pc:docMk/>
            <pc:sldMk cId="3472777043" sldId="997"/>
            <ac:spMk id="32" creationId="{8F7BEC26-1E88-DF24-A0A8-D6F7FDF8574B}"/>
          </ac:spMkLst>
        </pc:spChg>
        <pc:grpChg chg="del mod">
          <ac:chgData name="Gavin Lewis" userId="82b3eb3c-e827-47e5-9f52-5ec650dba4db" providerId="ADAL" clId="{1FBFF63D-5CDE-4219-B2E4-2F5D9DA480A8}" dt="2026-01-07T17:20:56.226" v="1384" actId="165"/>
          <ac:grpSpMkLst>
            <pc:docMk/>
            <pc:sldMk cId="3472777043" sldId="997"/>
            <ac:grpSpMk id="31" creationId="{60EBE0F4-E2DB-C37F-929D-CB1187E5A627}"/>
          </ac:grpSpMkLst>
        </pc:grpChg>
        <pc:picChg chg="add del mod">
          <ac:chgData name="Gavin Lewis" userId="82b3eb3c-e827-47e5-9f52-5ec650dba4db" providerId="ADAL" clId="{1FBFF63D-5CDE-4219-B2E4-2F5D9DA480A8}" dt="2026-01-07T17:24:29.272" v="1424" actId="478"/>
          <ac:picMkLst>
            <pc:docMk/>
            <pc:sldMk cId="3472777043" sldId="997"/>
            <ac:picMk id="4" creationId="{55D02697-F065-1B65-2BD2-7B2C22C572DD}"/>
          </ac:picMkLst>
        </pc:picChg>
        <pc:picChg chg="add mod ord">
          <ac:chgData name="Gavin Lewis" userId="82b3eb3c-e827-47e5-9f52-5ec650dba4db" providerId="ADAL" clId="{1FBFF63D-5CDE-4219-B2E4-2F5D9DA480A8}" dt="2026-01-07T17:25:28.276" v="1436" actId="167"/>
          <ac:picMkLst>
            <pc:docMk/>
            <pc:sldMk cId="3472777043" sldId="997"/>
            <ac:picMk id="6" creationId="{80AAE631-FBA8-4792-F74E-DE12F72DA65D}"/>
          </ac:picMkLst>
        </pc:picChg>
        <pc:picChg chg="add del mod modCrop">
          <ac:chgData name="Gavin Lewis" userId="82b3eb3c-e827-47e5-9f52-5ec650dba4db" providerId="ADAL" clId="{1FBFF63D-5CDE-4219-B2E4-2F5D9DA480A8}" dt="2026-01-07T17:25:06.120" v="1431" actId="478"/>
          <ac:picMkLst>
            <pc:docMk/>
            <pc:sldMk cId="3472777043" sldId="997"/>
            <ac:picMk id="10" creationId="{4D9A2242-DD05-B731-C8D9-1439B036740E}"/>
          </ac:picMkLst>
        </pc:picChg>
        <pc:picChg chg="del mod topLvl">
          <ac:chgData name="Gavin Lewis" userId="82b3eb3c-e827-47e5-9f52-5ec650dba4db" providerId="ADAL" clId="{1FBFF63D-5CDE-4219-B2E4-2F5D9DA480A8}" dt="2026-01-07T17:20:58.475" v="1385" actId="478"/>
          <ac:picMkLst>
            <pc:docMk/>
            <pc:sldMk cId="3472777043" sldId="997"/>
            <ac:picMk id="22" creationId="{D8BF06EA-A950-FFBE-0158-13D68E09905D}"/>
          </ac:picMkLst>
        </pc:picChg>
        <pc:picChg chg="del mod topLvl">
          <ac:chgData name="Gavin Lewis" userId="82b3eb3c-e827-47e5-9f52-5ec650dba4db" providerId="ADAL" clId="{1FBFF63D-5CDE-4219-B2E4-2F5D9DA480A8}" dt="2026-01-07T17:21:04.892" v="1387" actId="478"/>
          <ac:picMkLst>
            <pc:docMk/>
            <pc:sldMk cId="3472777043" sldId="997"/>
            <ac:picMk id="26" creationId="{653E48A4-732D-2EE7-CEAF-409F10F5B6AD}"/>
          </ac:picMkLst>
        </pc:picChg>
        <pc:picChg chg="del mod">
          <ac:chgData name="Gavin Lewis" userId="82b3eb3c-e827-47e5-9f52-5ec650dba4db" providerId="ADAL" clId="{1FBFF63D-5CDE-4219-B2E4-2F5D9DA480A8}" dt="2026-01-07T17:25:25.784" v="1435" actId="478"/>
          <ac:picMkLst>
            <pc:docMk/>
            <pc:sldMk cId="3472777043" sldId="997"/>
            <ac:picMk id="29" creationId="{CBEFAB5E-A109-9EC9-38EC-0B9D21AA922F}"/>
          </ac:picMkLst>
        </pc:picChg>
        <pc:cxnChg chg="del">
          <ac:chgData name="Gavin Lewis" userId="82b3eb3c-e827-47e5-9f52-5ec650dba4db" providerId="ADAL" clId="{1FBFF63D-5CDE-4219-B2E4-2F5D9DA480A8}" dt="2026-01-07T17:25:33.815" v="1440" actId="478"/>
          <ac:cxnSpMkLst>
            <pc:docMk/>
            <pc:sldMk cId="3472777043" sldId="997"/>
            <ac:cxnSpMk id="33" creationId="{4AF30814-7F34-AE98-9786-D7ABAFA70DFB}"/>
          </ac:cxnSpMkLst>
        </pc:cxnChg>
      </pc:sldChg>
      <pc:sldChg chg="delSp modSp add mod modTransition">
        <pc:chgData name="Gavin Lewis" userId="82b3eb3c-e827-47e5-9f52-5ec650dba4db" providerId="ADAL" clId="{1FBFF63D-5CDE-4219-B2E4-2F5D9DA480A8}" dt="2026-01-07T17:34:28.178" v="1982" actId="20577"/>
        <pc:sldMkLst>
          <pc:docMk/>
          <pc:sldMk cId="1726429267" sldId="998"/>
        </pc:sldMkLst>
        <pc:spChg chg="mod">
          <ac:chgData name="Gavin Lewis" userId="82b3eb3c-e827-47e5-9f52-5ec650dba4db" providerId="ADAL" clId="{1FBFF63D-5CDE-4219-B2E4-2F5D9DA480A8}" dt="2026-01-07T17:32:20.867" v="1968" actId="1037"/>
          <ac:spMkLst>
            <pc:docMk/>
            <pc:sldMk cId="1726429267" sldId="998"/>
            <ac:spMk id="11" creationId="{E3259B9A-3FFD-96CB-B9C3-E75291B57BA7}"/>
          </ac:spMkLst>
        </pc:spChg>
        <pc:spChg chg="del">
          <ac:chgData name="Gavin Lewis" userId="82b3eb3c-e827-47e5-9f52-5ec650dba4db" providerId="ADAL" clId="{1FBFF63D-5CDE-4219-B2E4-2F5D9DA480A8}" dt="2026-01-07T17:32:17.683" v="1965" actId="478"/>
          <ac:spMkLst>
            <pc:docMk/>
            <pc:sldMk cId="1726429267" sldId="998"/>
            <ac:spMk id="12" creationId="{DC48F492-DEDE-9DF4-A153-94F4603E4D4B}"/>
          </ac:spMkLst>
        </pc:spChg>
        <pc:spChg chg="mod">
          <ac:chgData name="Gavin Lewis" userId="82b3eb3c-e827-47e5-9f52-5ec650dba4db" providerId="ADAL" clId="{1FBFF63D-5CDE-4219-B2E4-2F5D9DA480A8}" dt="2026-01-07T17:34:28.178" v="1982" actId="20577"/>
          <ac:spMkLst>
            <pc:docMk/>
            <pc:sldMk cId="1726429267" sldId="998"/>
            <ac:spMk id="23" creationId="{6F5954CC-0658-F1ED-7948-BC03F38C1B15}"/>
          </ac:spMkLst>
        </pc:spChg>
        <pc:picChg chg="mod">
          <ac:chgData name="Gavin Lewis" userId="82b3eb3c-e827-47e5-9f52-5ec650dba4db" providerId="ADAL" clId="{1FBFF63D-5CDE-4219-B2E4-2F5D9DA480A8}" dt="2026-01-07T17:31:44.196" v="1902" actId="1076"/>
          <ac:picMkLst>
            <pc:docMk/>
            <pc:sldMk cId="1726429267" sldId="998"/>
            <ac:picMk id="6" creationId="{77A2B6C6-D15C-4262-8811-B274FFFCA5DE}"/>
          </ac:picMkLst>
        </pc:picChg>
      </pc:sldChg>
      <pc:sldChg chg="addSp delSp modSp add mod">
        <pc:chgData name="Gavin Lewis" userId="82b3eb3c-e827-47e5-9f52-5ec650dba4db" providerId="ADAL" clId="{1FBFF63D-5CDE-4219-B2E4-2F5D9DA480A8}" dt="2026-01-07T21:02:10.570" v="2358" actId="20577"/>
        <pc:sldMkLst>
          <pc:docMk/>
          <pc:sldMk cId="3541455731" sldId="999"/>
        </pc:sldMkLst>
        <pc:spChg chg="mod">
          <ac:chgData name="Gavin Lewis" userId="82b3eb3c-e827-47e5-9f52-5ec650dba4db" providerId="ADAL" clId="{1FBFF63D-5CDE-4219-B2E4-2F5D9DA480A8}" dt="2026-01-07T20:59:54.347" v="2138" actId="20577"/>
          <ac:spMkLst>
            <pc:docMk/>
            <pc:sldMk cId="3541455731" sldId="999"/>
            <ac:spMk id="9" creationId="{F6AD0F64-45B9-9512-48BA-174D83D8916D}"/>
          </ac:spMkLst>
        </pc:spChg>
        <pc:spChg chg="del">
          <ac:chgData name="Gavin Lewis" userId="82b3eb3c-e827-47e5-9f52-5ec650dba4db" providerId="ADAL" clId="{1FBFF63D-5CDE-4219-B2E4-2F5D9DA480A8}" dt="2026-01-07T20:59:44.763" v="2115" actId="478"/>
          <ac:spMkLst>
            <pc:docMk/>
            <pc:sldMk cId="3541455731" sldId="999"/>
            <ac:spMk id="11" creationId="{7598BFC8-6DB5-A5A6-5EF5-C42E6F08E730}"/>
          </ac:spMkLst>
        </pc:spChg>
        <pc:spChg chg="mod">
          <ac:chgData name="Gavin Lewis" userId="82b3eb3c-e827-47e5-9f52-5ec650dba4db" providerId="ADAL" clId="{1FBFF63D-5CDE-4219-B2E4-2F5D9DA480A8}" dt="2026-01-07T21:02:10.570" v="2358" actId="20577"/>
          <ac:spMkLst>
            <pc:docMk/>
            <pc:sldMk cId="3541455731" sldId="999"/>
            <ac:spMk id="23" creationId="{B68BE12E-8FC5-F8E1-C920-B193BCFDD82A}"/>
          </ac:spMkLst>
        </pc:spChg>
        <pc:picChg chg="add mod ord">
          <ac:chgData name="Gavin Lewis" userId="82b3eb3c-e827-47e5-9f52-5ec650dba4db" providerId="ADAL" clId="{1FBFF63D-5CDE-4219-B2E4-2F5D9DA480A8}" dt="2026-01-07T20:59:43.011" v="2114" actId="167"/>
          <ac:picMkLst>
            <pc:docMk/>
            <pc:sldMk cId="3541455731" sldId="999"/>
            <ac:picMk id="3" creationId="{1B66ACC5-7E46-07F1-A2DC-AC894A28CE6B}"/>
          </ac:picMkLst>
        </pc:picChg>
        <pc:picChg chg="del">
          <ac:chgData name="Gavin Lewis" userId="82b3eb3c-e827-47e5-9f52-5ec650dba4db" providerId="ADAL" clId="{1FBFF63D-5CDE-4219-B2E4-2F5D9DA480A8}" dt="2026-01-07T20:59:32.555" v="2109" actId="478"/>
          <ac:picMkLst>
            <pc:docMk/>
            <pc:sldMk cId="3541455731" sldId="999"/>
            <ac:picMk id="6" creationId="{DDFEF585-4728-493C-0108-4BB75018D56B}"/>
          </ac:picMkLst>
        </pc:picChg>
      </pc:sldChg>
      <pc:sldChg chg="modSp add mod">
        <pc:chgData name="Gavin Lewis" userId="82b3eb3c-e827-47e5-9f52-5ec650dba4db" providerId="ADAL" clId="{1FBFF63D-5CDE-4219-B2E4-2F5D9DA480A8}" dt="2026-01-07T21:03:16.072" v="2360" actId="14100"/>
        <pc:sldMkLst>
          <pc:docMk/>
          <pc:sldMk cId="1958165359" sldId="1000"/>
        </pc:sldMkLst>
        <pc:spChg chg="mod">
          <ac:chgData name="Gavin Lewis" userId="82b3eb3c-e827-47e5-9f52-5ec650dba4db" providerId="ADAL" clId="{1FBFF63D-5CDE-4219-B2E4-2F5D9DA480A8}" dt="2026-01-07T21:03:16.072" v="2360" actId="14100"/>
          <ac:spMkLst>
            <pc:docMk/>
            <pc:sldMk cId="1958165359" sldId="1000"/>
            <ac:spMk id="9" creationId="{2DB90EE8-FB1C-6E92-CCD4-4A5609B75D38}"/>
          </ac:spMkLst>
        </pc:spChg>
      </pc:sldChg>
      <pc:sldChg chg="addSp delSp modSp add mod">
        <pc:chgData name="Gavin Lewis" userId="82b3eb3c-e827-47e5-9f52-5ec650dba4db" providerId="ADAL" clId="{1FBFF63D-5CDE-4219-B2E4-2F5D9DA480A8}" dt="2026-01-07T21:14:50.305" v="3866" actId="113"/>
        <pc:sldMkLst>
          <pc:docMk/>
          <pc:sldMk cId="3572961616" sldId="1001"/>
        </pc:sldMkLst>
        <pc:spChg chg="del">
          <ac:chgData name="Gavin Lewis" userId="82b3eb3c-e827-47e5-9f52-5ec650dba4db" providerId="ADAL" clId="{1FBFF63D-5CDE-4219-B2E4-2F5D9DA480A8}" dt="2026-01-07T21:03:57.544" v="2384" actId="478"/>
          <ac:spMkLst>
            <pc:docMk/>
            <pc:sldMk cId="3572961616" sldId="1001"/>
            <ac:spMk id="4" creationId="{0D8EBF75-3904-1CAD-59A6-256FB3740C95}"/>
          </ac:spMkLst>
        </pc:spChg>
        <pc:spChg chg="del">
          <ac:chgData name="Gavin Lewis" userId="82b3eb3c-e827-47e5-9f52-5ec650dba4db" providerId="ADAL" clId="{1FBFF63D-5CDE-4219-B2E4-2F5D9DA480A8}" dt="2026-01-07T21:03:56.920" v="2383" actId="478"/>
          <ac:spMkLst>
            <pc:docMk/>
            <pc:sldMk cId="3572961616" sldId="1001"/>
            <ac:spMk id="5" creationId="{8DEEF019-CB7E-4308-CAEF-F315388DE519}"/>
          </ac:spMkLst>
        </pc:spChg>
        <pc:spChg chg="del">
          <ac:chgData name="Gavin Lewis" userId="82b3eb3c-e827-47e5-9f52-5ec650dba4db" providerId="ADAL" clId="{1FBFF63D-5CDE-4219-B2E4-2F5D9DA480A8}" dt="2026-01-07T21:04:04.791" v="2386" actId="478"/>
          <ac:spMkLst>
            <pc:docMk/>
            <pc:sldMk cId="3572961616" sldId="1001"/>
            <ac:spMk id="6" creationId="{54C5B44A-7C28-3729-9D75-5C7EBF18E287}"/>
          </ac:spMkLst>
        </pc:spChg>
        <pc:spChg chg="mod">
          <ac:chgData name="Gavin Lewis" userId="82b3eb3c-e827-47e5-9f52-5ec650dba4db" providerId="ADAL" clId="{1FBFF63D-5CDE-4219-B2E4-2F5D9DA480A8}" dt="2026-01-07T21:03:38.488" v="2378" actId="14100"/>
          <ac:spMkLst>
            <pc:docMk/>
            <pc:sldMk cId="3572961616" sldId="1001"/>
            <ac:spMk id="9" creationId="{1A70FB87-5BC2-6B25-98E4-F4019D4C8B58}"/>
          </ac:spMkLst>
        </pc:spChg>
        <pc:spChg chg="add mod">
          <ac:chgData name="Gavin Lewis" userId="82b3eb3c-e827-47e5-9f52-5ec650dba4db" providerId="ADAL" clId="{1FBFF63D-5CDE-4219-B2E4-2F5D9DA480A8}" dt="2026-01-07T21:14:50.305" v="3866" actId="113"/>
          <ac:spMkLst>
            <pc:docMk/>
            <pc:sldMk cId="3572961616" sldId="1001"/>
            <ac:spMk id="11" creationId="{5382B1D9-4A26-294A-24F5-29E0960747EA}"/>
          </ac:spMkLst>
        </pc:spChg>
        <pc:spChg chg="add mod">
          <ac:chgData name="Gavin Lewis" userId="82b3eb3c-e827-47e5-9f52-5ec650dba4db" providerId="ADAL" clId="{1FBFF63D-5CDE-4219-B2E4-2F5D9DA480A8}" dt="2026-01-07T21:12:28.745" v="3594" actId="1076"/>
          <ac:spMkLst>
            <pc:docMk/>
            <pc:sldMk cId="3572961616" sldId="1001"/>
            <ac:spMk id="14" creationId="{689B403A-D0F5-B888-4F47-53C9E679E7DB}"/>
          </ac:spMkLst>
        </pc:spChg>
        <pc:spChg chg="add mod">
          <ac:chgData name="Gavin Lewis" userId="82b3eb3c-e827-47e5-9f52-5ec650dba4db" providerId="ADAL" clId="{1FBFF63D-5CDE-4219-B2E4-2F5D9DA480A8}" dt="2026-01-07T21:12:39.809" v="3603" actId="1038"/>
          <ac:spMkLst>
            <pc:docMk/>
            <pc:sldMk cId="3572961616" sldId="1001"/>
            <ac:spMk id="15" creationId="{230F91BF-265E-C9D3-F468-10B1D4F1E175}"/>
          </ac:spMkLst>
        </pc:spChg>
        <pc:picChg chg="del">
          <ac:chgData name="Gavin Lewis" userId="82b3eb3c-e827-47e5-9f52-5ec650dba4db" providerId="ADAL" clId="{1FBFF63D-5CDE-4219-B2E4-2F5D9DA480A8}" dt="2026-01-07T21:03:43.320" v="2379" actId="478"/>
          <ac:picMkLst>
            <pc:docMk/>
            <pc:sldMk cId="3572961616" sldId="1001"/>
            <ac:picMk id="3" creationId="{9B50455B-5A93-E1E0-438E-1EEED0CC753D}"/>
          </ac:picMkLst>
        </pc:picChg>
        <pc:picChg chg="add del mod ord">
          <ac:chgData name="Gavin Lewis" userId="82b3eb3c-e827-47e5-9f52-5ec650dba4db" providerId="ADAL" clId="{1FBFF63D-5CDE-4219-B2E4-2F5D9DA480A8}" dt="2026-01-07T21:05:51.206" v="2546" actId="478"/>
          <ac:picMkLst>
            <pc:docMk/>
            <pc:sldMk cId="3572961616" sldId="1001"/>
            <ac:picMk id="7" creationId="{FE094DE0-3FD5-AE4E-F64F-E64064BD3211}"/>
          </ac:picMkLst>
        </pc:picChg>
        <pc:picChg chg="add del mod">
          <ac:chgData name="Gavin Lewis" userId="82b3eb3c-e827-47e5-9f52-5ec650dba4db" providerId="ADAL" clId="{1FBFF63D-5CDE-4219-B2E4-2F5D9DA480A8}" dt="2026-01-07T21:05:53.031" v="2547" actId="478"/>
          <ac:picMkLst>
            <pc:docMk/>
            <pc:sldMk cId="3572961616" sldId="1001"/>
            <ac:picMk id="10" creationId="{3921FB2F-84FE-E142-5393-AA26A3191771}"/>
          </ac:picMkLst>
        </pc:picChg>
        <pc:picChg chg="add mod ord">
          <ac:chgData name="Gavin Lewis" userId="82b3eb3c-e827-47e5-9f52-5ec650dba4db" providerId="ADAL" clId="{1FBFF63D-5CDE-4219-B2E4-2F5D9DA480A8}" dt="2026-01-07T21:06:02.125" v="2552" actId="167"/>
          <ac:picMkLst>
            <pc:docMk/>
            <pc:sldMk cId="3572961616" sldId="1001"/>
            <ac:picMk id="13" creationId="{0567F247-99FA-B1C5-B454-9CDD669635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DC967-BC62-4D58-8E05-8F40FD0E5A7C}" type="datetimeFigureOut">
              <a:rPr lang="en-GB" smtClean="0"/>
              <a:t>13/01/2026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C5DE36-8DC6-48DF-B43D-34658D4F3FF9}" type="slidenum">
              <a:rPr lang="en-GB" smtClean="0"/>
              <a:t>‹#›</a:t>
            </a:fld>
            <a:endParaRPr lang="en-GB"/>
          </a:p>
        </p:txBody>
      </p:sp>
    </p:spTree>
    <p:extLst>
      <p:ext uri="{BB962C8B-B14F-4D97-AF65-F5344CB8AC3E}">
        <p14:creationId xmlns:p14="http://schemas.microsoft.com/office/powerpoint/2010/main" val="1670638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AC5DE36-8DC6-48DF-B43D-34658D4F3FF9}" type="slidenum">
              <a:rPr lang="en-GB" smtClean="0"/>
              <a:t>1</a:t>
            </a:fld>
            <a:endParaRPr lang="en-GB"/>
          </a:p>
        </p:txBody>
      </p:sp>
    </p:spTree>
    <p:extLst>
      <p:ext uri="{BB962C8B-B14F-4D97-AF65-F5344CB8AC3E}">
        <p14:creationId xmlns:p14="http://schemas.microsoft.com/office/powerpoint/2010/main" val="3950540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BEC43D7-3CC0-EE48-B197-18DE5B9F78D5}" type="slidenum">
              <a:rPr lang="en-US" smtClean="0"/>
              <a:t>10</a:t>
            </a:fld>
            <a:endParaRPr lang="en-US"/>
          </a:p>
        </p:txBody>
      </p:sp>
    </p:spTree>
    <p:extLst>
      <p:ext uri="{BB962C8B-B14F-4D97-AF65-F5344CB8AC3E}">
        <p14:creationId xmlns:p14="http://schemas.microsoft.com/office/powerpoint/2010/main" val="117842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287DB-351C-8F13-80BD-F0E7D29AE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7330CF-CE06-2A49-1A89-F99DB7F00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567A3-0D2B-F71C-CDAB-46B96814B78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B12898B-9344-71E4-0558-CC6B4D31E16A}"/>
              </a:ext>
            </a:extLst>
          </p:cNvPr>
          <p:cNvSpPr>
            <a:spLocks noGrp="1"/>
          </p:cNvSpPr>
          <p:nvPr>
            <p:ph type="sldNum" sz="quarter" idx="5"/>
          </p:nvPr>
        </p:nvSpPr>
        <p:spPr/>
        <p:txBody>
          <a:bodyPr/>
          <a:lstStyle/>
          <a:p>
            <a:fld id="{DBEC43D7-3CC0-EE48-B197-18DE5B9F78D5}" type="slidenum">
              <a:rPr lang="en-US" smtClean="0"/>
              <a:t>11</a:t>
            </a:fld>
            <a:endParaRPr lang="en-US"/>
          </a:p>
        </p:txBody>
      </p:sp>
    </p:spTree>
    <p:extLst>
      <p:ext uri="{BB962C8B-B14F-4D97-AF65-F5344CB8AC3E}">
        <p14:creationId xmlns:p14="http://schemas.microsoft.com/office/powerpoint/2010/main" val="273195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CECB-AAC5-E427-7556-AA005B9A9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3D26E-0ED2-9273-91D6-68AE11565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491DC-50D7-7257-6314-476CCF9A149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9FF7FC8-4FA5-CE89-F0EA-E2A311CB0B04}"/>
              </a:ext>
            </a:extLst>
          </p:cNvPr>
          <p:cNvSpPr>
            <a:spLocks noGrp="1"/>
          </p:cNvSpPr>
          <p:nvPr>
            <p:ph type="sldNum" sz="quarter" idx="5"/>
          </p:nvPr>
        </p:nvSpPr>
        <p:spPr/>
        <p:txBody>
          <a:bodyPr/>
          <a:lstStyle/>
          <a:p>
            <a:fld id="{DBEC43D7-3CC0-EE48-B197-18DE5B9F78D5}" type="slidenum">
              <a:rPr lang="en-US" smtClean="0"/>
              <a:t>12</a:t>
            </a:fld>
            <a:endParaRPr lang="en-US"/>
          </a:p>
        </p:txBody>
      </p:sp>
    </p:spTree>
    <p:extLst>
      <p:ext uri="{BB962C8B-B14F-4D97-AF65-F5344CB8AC3E}">
        <p14:creationId xmlns:p14="http://schemas.microsoft.com/office/powerpoint/2010/main" val="1144251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8BB79-7CD8-047A-8EBC-82C437E15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71121-C879-B7B5-B33D-3A2792A21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C0A7A-40DD-CA70-99FC-571C8843F2C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7258062-1CCA-C19F-982D-D9475B787A1F}"/>
              </a:ext>
            </a:extLst>
          </p:cNvPr>
          <p:cNvSpPr>
            <a:spLocks noGrp="1"/>
          </p:cNvSpPr>
          <p:nvPr>
            <p:ph type="sldNum" sz="quarter" idx="5"/>
          </p:nvPr>
        </p:nvSpPr>
        <p:spPr/>
        <p:txBody>
          <a:bodyPr/>
          <a:lstStyle/>
          <a:p>
            <a:fld id="{DBEC43D7-3CC0-EE48-B197-18DE5B9F78D5}" type="slidenum">
              <a:rPr lang="en-US" smtClean="0"/>
              <a:t>13</a:t>
            </a:fld>
            <a:endParaRPr lang="en-US"/>
          </a:p>
        </p:txBody>
      </p:sp>
    </p:spTree>
    <p:extLst>
      <p:ext uri="{BB962C8B-B14F-4D97-AF65-F5344CB8AC3E}">
        <p14:creationId xmlns:p14="http://schemas.microsoft.com/office/powerpoint/2010/main" val="359829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3F824-0536-8836-1C00-4D0D51885C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B8319-6181-5F66-88E1-107D5AF16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AEFFC-C8EA-EBFE-C4C0-5C7398B9DF5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C48BD69-BBE7-67D4-F19A-3FF102F9CC44}"/>
              </a:ext>
            </a:extLst>
          </p:cNvPr>
          <p:cNvSpPr>
            <a:spLocks noGrp="1"/>
          </p:cNvSpPr>
          <p:nvPr>
            <p:ph type="sldNum" sz="quarter" idx="5"/>
          </p:nvPr>
        </p:nvSpPr>
        <p:spPr/>
        <p:txBody>
          <a:bodyPr/>
          <a:lstStyle/>
          <a:p>
            <a:fld id="{DBEC43D7-3CC0-EE48-B197-18DE5B9F78D5}" type="slidenum">
              <a:rPr lang="en-US" smtClean="0"/>
              <a:t>14</a:t>
            </a:fld>
            <a:endParaRPr lang="en-US"/>
          </a:p>
        </p:txBody>
      </p:sp>
    </p:spTree>
    <p:extLst>
      <p:ext uri="{BB962C8B-B14F-4D97-AF65-F5344CB8AC3E}">
        <p14:creationId xmlns:p14="http://schemas.microsoft.com/office/powerpoint/2010/main" val="1828781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498B6-4D02-4638-5D98-15BBF988B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D374A-3A72-F3F4-BCEB-E58C03767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C523E2-42C4-112F-F85B-29693EA77D3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3F225B3-C9F1-1515-21AE-16021640CECB}"/>
              </a:ext>
            </a:extLst>
          </p:cNvPr>
          <p:cNvSpPr>
            <a:spLocks noGrp="1"/>
          </p:cNvSpPr>
          <p:nvPr>
            <p:ph type="sldNum" sz="quarter" idx="5"/>
          </p:nvPr>
        </p:nvSpPr>
        <p:spPr/>
        <p:txBody>
          <a:bodyPr/>
          <a:lstStyle/>
          <a:p>
            <a:fld id="{DBEC43D7-3CC0-EE48-B197-18DE5B9F78D5}" type="slidenum">
              <a:rPr lang="en-US" smtClean="0"/>
              <a:t>15</a:t>
            </a:fld>
            <a:endParaRPr lang="en-US"/>
          </a:p>
        </p:txBody>
      </p:sp>
    </p:spTree>
    <p:extLst>
      <p:ext uri="{BB962C8B-B14F-4D97-AF65-F5344CB8AC3E}">
        <p14:creationId xmlns:p14="http://schemas.microsoft.com/office/powerpoint/2010/main" val="4272784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BEC43D7-3CC0-EE48-B197-18DE5B9F78D5}" type="slidenum">
              <a:rPr lang="en-US" smtClean="0"/>
              <a:t>16</a:t>
            </a:fld>
            <a:endParaRPr lang="en-US"/>
          </a:p>
        </p:txBody>
      </p:sp>
    </p:spTree>
    <p:extLst>
      <p:ext uri="{BB962C8B-B14F-4D97-AF65-F5344CB8AC3E}">
        <p14:creationId xmlns:p14="http://schemas.microsoft.com/office/powerpoint/2010/main" val="1692349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23D64-D70F-C894-280A-655157587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E6575-F920-8771-7789-E03E8DB0D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4F19E1-FAA2-FAC0-277E-2ED8A138D1F8}"/>
              </a:ext>
            </a:extLst>
          </p:cNvPr>
          <p:cNvSpPr>
            <a:spLocks noGrp="1"/>
          </p:cNvSpPr>
          <p:nvPr>
            <p:ph type="body" idx="1"/>
          </p:nvPr>
        </p:nvSpPr>
        <p:spPr/>
        <p:txBody>
          <a:bodyPr/>
          <a:lstStyle/>
          <a:p>
            <a:r>
              <a:rPr lang="en-GB" dirty="0"/>
              <a:t>The first time that we import an </a:t>
            </a:r>
            <a:r>
              <a:rPr lang="en-GB" dirty="0" err="1"/>
              <a:t>fbx</a:t>
            </a:r>
            <a:r>
              <a:rPr lang="en-GB" dirty="0"/>
              <a:t> file into Unreal it creates these assets.</a:t>
            </a:r>
          </a:p>
          <a:p>
            <a:r>
              <a:rPr lang="en-GB" dirty="0"/>
              <a:t>These include a Skeletal Mesh (which is a Skeleton with a Mesh Attached), and the Animation assets (which contains the animation)</a:t>
            </a:r>
          </a:p>
          <a:p>
            <a:r>
              <a:rPr lang="en-GB" dirty="0"/>
              <a:t>To create the skeletal mesh asset there has to be a mesh attached to the skeleton. Normally that’s not a problem as most skeletons have meshes attached. But when we export from the mocap studio, we only get the skeleton, not a mesh. </a:t>
            </a:r>
          </a:p>
          <a:p>
            <a:r>
              <a:rPr lang="en-GB" dirty="0"/>
              <a:t>If the skeleton does not have a mesh it refuses to import it. </a:t>
            </a:r>
          </a:p>
          <a:p>
            <a:endParaRPr lang="en-GB" dirty="0"/>
          </a:p>
          <a:p>
            <a:r>
              <a:rPr lang="en-GB" dirty="0"/>
              <a:t>So to trick Unreal we need to attach a mesh before we import it. Then it will allow us to import it. </a:t>
            </a:r>
          </a:p>
          <a:p>
            <a:endParaRPr lang="en-GB" dirty="0"/>
          </a:p>
          <a:p>
            <a:r>
              <a:rPr lang="en-GB" dirty="0"/>
              <a:t>We only need to do that the first time for each character. So for any additional animations we bring in, we don’t need to attach the cube, and we can tell Unreal to use the skeletal mesh we’ve already brought it (and it will create another animation asset for that skeletal mesh)  </a:t>
            </a:r>
          </a:p>
        </p:txBody>
      </p:sp>
      <p:sp>
        <p:nvSpPr>
          <p:cNvPr id="4" name="Slide Number Placeholder 3">
            <a:extLst>
              <a:ext uri="{FF2B5EF4-FFF2-40B4-BE49-F238E27FC236}">
                <a16:creationId xmlns:a16="http://schemas.microsoft.com/office/drawing/2014/main" id="{11066052-0302-689F-859B-DB756CA12A04}"/>
              </a:ext>
            </a:extLst>
          </p:cNvPr>
          <p:cNvSpPr>
            <a:spLocks noGrp="1"/>
          </p:cNvSpPr>
          <p:nvPr>
            <p:ph type="sldNum" sz="quarter" idx="5"/>
          </p:nvPr>
        </p:nvSpPr>
        <p:spPr/>
        <p:txBody>
          <a:bodyPr/>
          <a:lstStyle/>
          <a:p>
            <a:fld id="{DBEC43D7-3CC0-EE48-B197-18DE5B9F78D5}" type="slidenum">
              <a:rPr lang="en-US" smtClean="0"/>
              <a:t>17</a:t>
            </a:fld>
            <a:endParaRPr lang="en-US"/>
          </a:p>
        </p:txBody>
      </p:sp>
    </p:spTree>
    <p:extLst>
      <p:ext uri="{BB962C8B-B14F-4D97-AF65-F5344CB8AC3E}">
        <p14:creationId xmlns:p14="http://schemas.microsoft.com/office/powerpoint/2010/main" val="1295824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D1197-DF01-7BAC-A653-91E240FC2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F4614-F3B9-3D28-9671-FD9AE7EAE5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EA677-0CCA-F93C-11B0-EB50DFAC24A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C8F0CFF-A08B-D175-5113-7D2BC0687E8F}"/>
              </a:ext>
            </a:extLst>
          </p:cNvPr>
          <p:cNvSpPr>
            <a:spLocks noGrp="1"/>
          </p:cNvSpPr>
          <p:nvPr>
            <p:ph type="sldNum" sz="quarter" idx="5"/>
          </p:nvPr>
        </p:nvSpPr>
        <p:spPr/>
        <p:txBody>
          <a:bodyPr/>
          <a:lstStyle/>
          <a:p>
            <a:fld id="{DBEC43D7-3CC0-EE48-B197-18DE5B9F78D5}" type="slidenum">
              <a:rPr lang="en-US" smtClean="0"/>
              <a:t>18</a:t>
            </a:fld>
            <a:endParaRPr lang="en-US"/>
          </a:p>
        </p:txBody>
      </p:sp>
    </p:spTree>
    <p:extLst>
      <p:ext uri="{BB962C8B-B14F-4D97-AF65-F5344CB8AC3E}">
        <p14:creationId xmlns:p14="http://schemas.microsoft.com/office/powerpoint/2010/main" val="3532253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05CA8-CB2F-6BD5-552A-871BDAE521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43B4B-6C4F-FFA1-B2D0-37D1A6AF2D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F6563-AF26-AC55-2048-592736460A5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3844921-914D-65FF-A0D5-587E55F2CBC2}"/>
              </a:ext>
            </a:extLst>
          </p:cNvPr>
          <p:cNvSpPr>
            <a:spLocks noGrp="1"/>
          </p:cNvSpPr>
          <p:nvPr>
            <p:ph type="sldNum" sz="quarter" idx="5"/>
          </p:nvPr>
        </p:nvSpPr>
        <p:spPr/>
        <p:txBody>
          <a:bodyPr/>
          <a:lstStyle/>
          <a:p>
            <a:fld id="{DBEC43D7-3CC0-EE48-B197-18DE5B9F78D5}" type="slidenum">
              <a:rPr lang="en-US" smtClean="0"/>
              <a:t>19</a:t>
            </a:fld>
            <a:endParaRPr lang="en-US"/>
          </a:p>
        </p:txBody>
      </p:sp>
    </p:spTree>
    <p:extLst>
      <p:ext uri="{BB962C8B-B14F-4D97-AF65-F5344CB8AC3E}">
        <p14:creationId xmlns:p14="http://schemas.microsoft.com/office/powerpoint/2010/main" val="41427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67942-D4F0-EE3F-446E-018145F3B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05D6A-6AA7-8F3A-920C-92B935A19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0F3D40-A0A1-944E-19A2-79E60404AC2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678461D-F4BC-9C00-4693-39781D3E029C}"/>
              </a:ext>
            </a:extLst>
          </p:cNvPr>
          <p:cNvSpPr>
            <a:spLocks noGrp="1"/>
          </p:cNvSpPr>
          <p:nvPr>
            <p:ph type="sldNum" sz="quarter" idx="5"/>
          </p:nvPr>
        </p:nvSpPr>
        <p:spPr/>
        <p:txBody>
          <a:bodyPr/>
          <a:lstStyle/>
          <a:p>
            <a:fld id="{DBEC43D7-3CC0-EE48-B197-18DE5B9F78D5}" type="slidenum">
              <a:rPr lang="en-US" smtClean="0"/>
              <a:t>2</a:t>
            </a:fld>
            <a:endParaRPr lang="en-US"/>
          </a:p>
        </p:txBody>
      </p:sp>
    </p:spTree>
    <p:extLst>
      <p:ext uri="{BB962C8B-B14F-4D97-AF65-F5344CB8AC3E}">
        <p14:creationId xmlns:p14="http://schemas.microsoft.com/office/powerpoint/2010/main" val="2665775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59AC1-A760-F38E-2F73-33D963D82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BBA76-D54C-F928-5AC6-46D6F7B16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883360-361C-A036-9773-3DF0FC1E405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E676B45-0E19-8C2A-FA8D-50E1921CD229}"/>
              </a:ext>
            </a:extLst>
          </p:cNvPr>
          <p:cNvSpPr>
            <a:spLocks noGrp="1"/>
          </p:cNvSpPr>
          <p:nvPr>
            <p:ph type="sldNum" sz="quarter" idx="5"/>
          </p:nvPr>
        </p:nvSpPr>
        <p:spPr/>
        <p:txBody>
          <a:bodyPr/>
          <a:lstStyle/>
          <a:p>
            <a:fld id="{DBEC43D7-3CC0-EE48-B197-18DE5B9F78D5}" type="slidenum">
              <a:rPr lang="en-US" smtClean="0"/>
              <a:t>20</a:t>
            </a:fld>
            <a:endParaRPr lang="en-US"/>
          </a:p>
        </p:txBody>
      </p:sp>
    </p:spTree>
    <p:extLst>
      <p:ext uri="{BB962C8B-B14F-4D97-AF65-F5344CB8AC3E}">
        <p14:creationId xmlns:p14="http://schemas.microsoft.com/office/powerpoint/2010/main" val="1018952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1F3D-719F-CFC9-CB30-8690A73B8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90FFA-AB75-A37C-0C83-3E10E2187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DA19E1-FF93-370D-F6AC-29F8DB232B5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767EBA8-61B6-8B58-159F-3B7D9E723CEC}"/>
              </a:ext>
            </a:extLst>
          </p:cNvPr>
          <p:cNvSpPr>
            <a:spLocks noGrp="1"/>
          </p:cNvSpPr>
          <p:nvPr>
            <p:ph type="sldNum" sz="quarter" idx="5"/>
          </p:nvPr>
        </p:nvSpPr>
        <p:spPr/>
        <p:txBody>
          <a:bodyPr/>
          <a:lstStyle/>
          <a:p>
            <a:fld id="{DBEC43D7-3CC0-EE48-B197-18DE5B9F78D5}" type="slidenum">
              <a:rPr lang="en-US" smtClean="0"/>
              <a:t>21</a:t>
            </a:fld>
            <a:endParaRPr lang="en-US"/>
          </a:p>
        </p:txBody>
      </p:sp>
    </p:spTree>
    <p:extLst>
      <p:ext uri="{BB962C8B-B14F-4D97-AF65-F5344CB8AC3E}">
        <p14:creationId xmlns:p14="http://schemas.microsoft.com/office/powerpoint/2010/main" val="74213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7790C-E7FD-6878-A290-DF6A272D7A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700D5-E16F-7F44-7573-8DA0E2617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5882C9-35C0-1A3B-091B-504540246A0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43F11A9-9CCA-C623-7826-2A9EE1703ED6}"/>
              </a:ext>
            </a:extLst>
          </p:cNvPr>
          <p:cNvSpPr>
            <a:spLocks noGrp="1"/>
          </p:cNvSpPr>
          <p:nvPr>
            <p:ph type="sldNum" sz="quarter" idx="5"/>
          </p:nvPr>
        </p:nvSpPr>
        <p:spPr/>
        <p:txBody>
          <a:bodyPr/>
          <a:lstStyle/>
          <a:p>
            <a:fld id="{DBEC43D7-3CC0-EE48-B197-18DE5B9F78D5}" type="slidenum">
              <a:rPr lang="en-US" smtClean="0"/>
              <a:t>22</a:t>
            </a:fld>
            <a:endParaRPr lang="en-US"/>
          </a:p>
        </p:txBody>
      </p:sp>
    </p:spTree>
    <p:extLst>
      <p:ext uri="{BB962C8B-B14F-4D97-AF65-F5344CB8AC3E}">
        <p14:creationId xmlns:p14="http://schemas.microsoft.com/office/powerpoint/2010/main" val="2181079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7AA43-AE76-6FEA-E9B4-936314756B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3689C-101B-3BD6-7FE1-1A9369CC4C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A350A-7B97-CA08-D00C-F77FCD90D77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C8B6B5A-7E0A-0C26-E183-24D4E680E43B}"/>
              </a:ext>
            </a:extLst>
          </p:cNvPr>
          <p:cNvSpPr>
            <a:spLocks noGrp="1"/>
          </p:cNvSpPr>
          <p:nvPr>
            <p:ph type="sldNum" sz="quarter" idx="5"/>
          </p:nvPr>
        </p:nvSpPr>
        <p:spPr/>
        <p:txBody>
          <a:bodyPr/>
          <a:lstStyle/>
          <a:p>
            <a:fld id="{DBEC43D7-3CC0-EE48-B197-18DE5B9F78D5}" type="slidenum">
              <a:rPr lang="en-US" smtClean="0"/>
              <a:t>23</a:t>
            </a:fld>
            <a:endParaRPr lang="en-US"/>
          </a:p>
        </p:txBody>
      </p:sp>
    </p:spTree>
    <p:extLst>
      <p:ext uri="{BB962C8B-B14F-4D97-AF65-F5344CB8AC3E}">
        <p14:creationId xmlns:p14="http://schemas.microsoft.com/office/powerpoint/2010/main" val="3781738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CD1F6-B155-3FB0-3746-9BDBCBA0B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3BA8D-0732-CE76-1F3A-7259D974BD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82E4C2-1157-70D3-4154-2180B36CA9A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F4147E6-4465-F217-F0D6-D91C9DF5E8D7}"/>
              </a:ext>
            </a:extLst>
          </p:cNvPr>
          <p:cNvSpPr>
            <a:spLocks noGrp="1"/>
          </p:cNvSpPr>
          <p:nvPr>
            <p:ph type="sldNum" sz="quarter" idx="5"/>
          </p:nvPr>
        </p:nvSpPr>
        <p:spPr/>
        <p:txBody>
          <a:bodyPr/>
          <a:lstStyle/>
          <a:p>
            <a:fld id="{DBEC43D7-3CC0-EE48-B197-18DE5B9F78D5}" type="slidenum">
              <a:rPr lang="en-US" smtClean="0"/>
              <a:t>24</a:t>
            </a:fld>
            <a:endParaRPr lang="en-US"/>
          </a:p>
        </p:txBody>
      </p:sp>
    </p:spTree>
    <p:extLst>
      <p:ext uri="{BB962C8B-B14F-4D97-AF65-F5344CB8AC3E}">
        <p14:creationId xmlns:p14="http://schemas.microsoft.com/office/powerpoint/2010/main" val="493040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BEC43D7-3CC0-EE48-B197-18DE5B9F78D5}" type="slidenum">
              <a:rPr lang="en-US" smtClean="0"/>
              <a:t>25</a:t>
            </a:fld>
            <a:endParaRPr lang="en-US"/>
          </a:p>
        </p:txBody>
      </p:sp>
    </p:spTree>
    <p:extLst>
      <p:ext uri="{BB962C8B-B14F-4D97-AF65-F5344CB8AC3E}">
        <p14:creationId xmlns:p14="http://schemas.microsoft.com/office/powerpoint/2010/main" val="3440428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227FC-E49A-F662-2425-87CB2073EC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12B60D-F1A6-4AC7-00FF-89771AF49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1F710-1F5A-03BB-46E3-04190DFFAC4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F3184DE-7DC1-DE6D-A7E9-3139C849B420}"/>
              </a:ext>
            </a:extLst>
          </p:cNvPr>
          <p:cNvSpPr>
            <a:spLocks noGrp="1"/>
          </p:cNvSpPr>
          <p:nvPr>
            <p:ph type="sldNum" sz="quarter" idx="5"/>
          </p:nvPr>
        </p:nvSpPr>
        <p:spPr/>
        <p:txBody>
          <a:bodyPr/>
          <a:lstStyle/>
          <a:p>
            <a:fld id="{DBEC43D7-3CC0-EE48-B197-18DE5B9F78D5}" type="slidenum">
              <a:rPr lang="en-US" smtClean="0"/>
              <a:t>26</a:t>
            </a:fld>
            <a:endParaRPr lang="en-US"/>
          </a:p>
        </p:txBody>
      </p:sp>
    </p:spTree>
    <p:extLst>
      <p:ext uri="{BB962C8B-B14F-4D97-AF65-F5344CB8AC3E}">
        <p14:creationId xmlns:p14="http://schemas.microsoft.com/office/powerpoint/2010/main" val="2507262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98A58-D8A0-1AEA-6F33-D1AA261C5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42E5F-0E39-1677-88C9-C746B51D61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EC9C74-4ED6-9D75-66EC-A7D7216A56B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386E34F-95AA-95C8-3D9E-452541AB77AA}"/>
              </a:ext>
            </a:extLst>
          </p:cNvPr>
          <p:cNvSpPr>
            <a:spLocks noGrp="1"/>
          </p:cNvSpPr>
          <p:nvPr>
            <p:ph type="sldNum" sz="quarter" idx="5"/>
          </p:nvPr>
        </p:nvSpPr>
        <p:spPr/>
        <p:txBody>
          <a:bodyPr/>
          <a:lstStyle/>
          <a:p>
            <a:fld id="{DBEC43D7-3CC0-EE48-B197-18DE5B9F78D5}" type="slidenum">
              <a:rPr lang="en-US" smtClean="0"/>
              <a:t>27</a:t>
            </a:fld>
            <a:endParaRPr lang="en-US"/>
          </a:p>
        </p:txBody>
      </p:sp>
    </p:spTree>
    <p:extLst>
      <p:ext uri="{BB962C8B-B14F-4D97-AF65-F5344CB8AC3E}">
        <p14:creationId xmlns:p14="http://schemas.microsoft.com/office/powerpoint/2010/main" val="143037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438EC-6E8C-8533-E837-75B5AF0A52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E4F4B-FA67-9B51-0FB4-4CC64C4C7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2A23FA-0260-8DAE-80A6-156D9B5146A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414930C-3DCB-A59E-60B1-5DEFF8B82E13}"/>
              </a:ext>
            </a:extLst>
          </p:cNvPr>
          <p:cNvSpPr>
            <a:spLocks noGrp="1"/>
          </p:cNvSpPr>
          <p:nvPr>
            <p:ph type="sldNum" sz="quarter" idx="5"/>
          </p:nvPr>
        </p:nvSpPr>
        <p:spPr/>
        <p:txBody>
          <a:bodyPr/>
          <a:lstStyle/>
          <a:p>
            <a:fld id="{DBEC43D7-3CC0-EE48-B197-18DE5B9F78D5}" type="slidenum">
              <a:rPr lang="en-US" smtClean="0"/>
              <a:t>28</a:t>
            </a:fld>
            <a:endParaRPr lang="en-US"/>
          </a:p>
        </p:txBody>
      </p:sp>
    </p:spTree>
    <p:extLst>
      <p:ext uri="{BB962C8B-B14F-4D97-AF65-F5344CB8AC3E}">
        <p14:creationId xmlns:p14="http://schemas.microsoft.com/office/powerpoint/2010/main" val="481295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0363D-51D9-C1BA-5D09-010F15151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3CE27-A6F9-0891-3FA2-B715091405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DB3DC-46A2-4CE5-6D71-8E3987E0030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3860990-D83A-C11E-FB4E-6EF4185A641F}"/>
              </a:ext>
            </a:extLst>
          </p:cNvPr>
          <p:cNvSpPr>
            <a:spLocks noGrp="1"/>
          </p:cNvSpPr>
          <p:nvPr>
            <p:ph type="sldNum" sz="quarter" idx="5"/>
          </p:nvPr>
        </p:nvSpPr>
        <p:spPr/>
        <p:txBody>
          <a:bodyPr/>
          <a:lstStyle/>
          <a:p>
            <a:fld id="{DBEC43D7-3CC0-EE48-B197-18DE5B9F78D5}" type="slidenum">
              <a:rPr lang="en-US" smtClean="0"/>
              <a:t>29</a:t>
            </a:fld>
            <a:endParaRPr lang="en-US"/>
          </a:p>
        </p:txBody>
      </p:sp>
    </p:spTree>
    <p:extLst>
      <p:ext uri="{BB962C8B-B14F-4D97-AF65-F5344CB8AC3E}">
        <p14:creationId xmlns:p14="http://schemas.microsoft.com/office/powerpoint/2010/main" val="926477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593D7-1867-3C16-BA02-7DA85D08A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0CB04F-FEF5-AFFF-DE22-65967FADC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013A03-EE0C-69FF-90BF-2C96F4B8A5A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C97AFD1-C86F-9B23-776B-C589B96EA3E5}"/>
              </a:ext>
            </a:extLst>
          </p:cNvPr>
          <p:cNvSpPr>
            <a:spLocks noGrp="1"/>
          </p:cNvSpPr>
          <p:nvPr>
            <p:ph type="sldNum" sz="quarter" idx="5"/>
          </p:nvPr>
        </p:nvSpPr>
        <p:spPr/>
        <p:txBody>
          <a:bodyPr/>
          <a:lstStyle/>
          <a:p>
            <a:fld id="{DBEC43D7-3CC0-EE48-B197-18DE5B9F78D5}" type="slidenum">
              <a:rPr lang="en-US" smtClean="0"/>
              <a:t>3</a:t>
            </a:fld>
            <a:endParaRPr lang="en-US"/>
          </a:p>
        </p:txBody>
      </p:sp>
    </p:spTree>
    <p:extLst>
      <p:ext uri="{BB962C8B-B14F-4D97-AF65-F5344CB8AC3E}">
        <p14:creationId xmlns:p14="http://schemas.microsoft.com/office/powerpoint/2010/main" val="2422285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020E2-F3AE-F9F3-B765-8A71E4EFD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0626C-4534-F274-4458-FEDAF4958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208CB9-72D5-BAB0-6441-8F46ECBE66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4CEEB78-ECE8-ED16-78D4-6CADC61B49D6}"/>
              </a:ext>
            </a:extLst>
          </p:cNvPr>
          <p:cNvSpPr>
            <a:spLocks noGrp="1"/>
          </p:cNvSpPr>
          <p:nvPr>
            <p:ph type="sldNum" sz="quarter" idx="5"/>
          </p:nvPr>
        </p:nvSpPr>
        <p:spPr/>
        <p:txBody>
          <a:bodyPr/>
          <a:lstStyle/>
          <a:p>
            <a:fld id="{DBEC43D7-3CC0-EE48-B197-18DE5B9F78D5}" type="slidenum">
              <a:rPr lang="en-US" smtClean="0"/>
              <a:t>30</a:t>
            </a:fld>
            <a:endParaRPr lang="en-US"/>
          </a:p>
        </p:txBody>
      </p:sp>
    </p:spTree>
    <p:extLst>
      <p:ext uri="{BB962C8B-B14F-4D97-AF65-F5344CB8AC3E}">
        <p14:creationId xmlns:p14="http://schemas.microsoft.com/office/powerpoint/2010/main" val="3885047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EC5F8-149E-5EA7-6124-20AD521E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99794A-8BB1-19A1-2B96-5C56BF9D2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84491-1B7A-5FCF-FF11-6E02551E002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08A6D1F-D7CD-9074-5B51-7818DD99EF73}"/>
              </a:ext>
            </a:extLst>
          </p:cNvPr>
          <p:cNvSpPr>
            <a:spLocks noGrp="1"/>
          </p:cNvSpPr>
          <p:nvPr>
            <p:ph type="sldNum" sz="quarter" idx="5"/>
          </p:nvPr>
        </p:nvSpPr>
        <p:spPr/>
        <p:txBody>
          <a:bodyPr/>
          <a:lstStyle/>
          <a:p>
            <a:fld id="{DBEC43D7-3CC0-EE48-B197-18DE5B9F78D5}" type="slidenum">
              <a:rPr lang="en-US" smtClean="0"/>
              <a:t>31</a:t>
            </a:fld>
            <a:endParaRPr lang="en-US"/>
          </a:p>
        </p:txBody>
      </p:sp>
    </p:spTree>
    <p:extLst>
      <p:ext uri="{BB962C8B-B14F-4D97-AF65-F5344CB8AC3E}">
        <p14:creationId xmlns:p14="http://schemas.microsoft.com/office/powerpoint/2010/main" val="49653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F7537-9999-9741-591F-C13C0EF49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2A58C-D1A9-901E-7E26-20C5F3AC0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E7AA0-FE23-20B3-6611-A19AB3AF3BA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8C8D5A5-A457-4035-4175-C40E2FA49677}"/>
              </a:ext>
            </a:extLst>
          </p:cNvPr>
          <p:cNvSpPr>
            <a:spLocks noGrp="1"/>
          </p:cNvSpPr>
          <p:nvPr>
            <p:ph type="sldNum" sz="quarter" idx="5"/>
          </p:nvPr>
        </p:nvSpPr>
        <p:spPr/>
        <p:txBody>
          <a:bodyPr/>
          <a:lstStyle/>
          <a:p>
            <a:fld id="{DBEC43D7-3CC0-EE48-B197-18DE5B9F78D5}" type="slidenum">
              <a:rPr lang="en-US" smtClean="0"/>
              <a:t>32</a:t>
            </a:fld>
            <a:endParaRPr lang="en-US"/>
          </a:p>
        </p:txBody>
      </p:sp>
    </p:spTree>
    <p:extLst>
      <p:ext uri="{BB962C8B-B14F-4D97-AF65-F5344CB8AC3E}">
        <p14:creationId xmlns:p14="http://schemas.microsoft.com/office/powerpoint/2010/main" val="4252070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66CC0-01E6-0CEE-83DD-03BA8A8C1E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3461A1-DA8E-D676-DE9A-EFB46EDF28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E8BE1A-8C62-93F5-3D1C-3C117F00CE2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2B0FBF7-BD24-C0BA-2E3C-6EEE2A8A556E}"/>
              </a:ext>
            </a:extLst>
          </p:cNvPr>
          <p:cNvSpPr>
            <a:spLocks noGrp="1"/>
          </p:cNvSpPr>
          <p:nvPr>
            <p:ph type="sldNum" sz="quarter" idx="5"/>
          </p:nvPr>
        </p:nvSpPr>
        <p:spPr/>
        <p:txBody>
          <a:bodyPr/>
          <a:lstStyle/>
          <a:p>
            <a:fld id="{DBEC43D7-3CC0-EE48-B197-18DE5B9F78D5}" type="slidenum">
              <a:rPr lang="en-US" smtClean="0"/>
              <a:t>33</a:t>
            </a:fld>
            <a:endParaRPr lang="en-US"/>
          </a:p>
        </p:txBody>
      </p:sp>
    </p:spTree>
    <p:extLst>
      <p:ext uri="{BB962C8B-B14F-4D97-AF65-F5344CB8AC3E}">
        <p14:creationId xmlns:p14="http://schemas.microsoft.com/office/powerpoint/2010/main" val="1964839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F5BE4-4E75-A7BD-A02B-DE3C8E99EF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D42C7-0018-B90D-D129-7C7ED2D71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B8FB-F737-09FF-E5FC-EB7163DE41D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352CA32-04C1-56C5-312E-506D1966FFF7}"/>
              </a:ext>
            </a:extLst>
          </p:cNvPr>
          <p:cNvSpPr>
            <a:spLocks noGrp="1"/>
          </p:cNvSpPr>
          <p:nvPr>
            <p:ph type="sldNum" sz="quarter" idx="5"/>
          </p:nvPr>
        </p:nvSpPr>
        <p:spPr/>
        <p:txBody>
          <a:bodyPr/>
          <a:lstStyle/>
          <a:p>
            <a:fld id="{DBEC43D7-3CC0-EE48-B197-18DE5B9F78D5}" type="slidenum">
              <a:rPr lang="en-US" smtClean="0"/>
              <a:t>34</a:t>
            </a:fld>
            <a:endParaRPr lang="en-US"/>
          </a:p>
        </p:txBody>
      </p:sp>
    </p:spTree>
    <p:extLst>
      <p:ext uri="{BB962C8B-B14F-4D97-AF65-F5344CB8AC3E}">
        <p14:creationId xmlns:p14="http://schemas.microsoft.com/office/powerpoint/2010/main" val="2366254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AFAA5-2C7B-FB69-3D32-8C4249874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B64A7F-EA37-53F6-2ED9-3E219642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6216A3-9C67-9AC5-4EB2-90B06FC20AE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AE22021-CD39-A8D6-4733-23596EE843C1}"/>
              </a:ext>
            </a:extLst>
          </p:cNvPr>
          <p:cNvSpPr>
            <a:spLocks noGrp="1"/>
          </p:cNvSpPr>
          <p:nvPr>
            <p:ph type="sldNum" sz="quarter" idx="5"/>
          </p:nvPr>
        </p:nvSpPr>
        <p:spPr/>
        <p:txBody>
          <a:bodyPr/>
          <a:lstStyle/>
          <a:p>
            <a:fld id="{DBEC43D7-3CC0-EE48-B197-18DE5B9F78D5}" type="slidenum">
              <a:rPr lang="en-US" smtClean="0"/>
              <a:t>35</a:t>
            </a:fld>
            <a:endParaRPr lang="en-US"/>
          </a:p>
        </p:txBody>
      </p:sp>
    </p:spTree>
    <p:extLst>
      <p:ext uri="{BB962C8B-B14F-4D97-AF65-F5344CB8AC3E}">
        <p14:creationId xmlns:p14="http://schemas.microsoft.com/office/powerpoint/2010/main" val="1489883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FC373-9F57-2063-4CBC-A5BACD5BC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734C68-4E0F-EAE7-6297-8229E45EA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E9766-C986-5F7C-B35A-A938C9D643A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335F3AB-D2A0-6B43-2744-FF868B24E1FC}"/>
              </a:ext>
            </a:extLst>
          </p:cNvPr>
          <p:cNvSpPr>
            <a:spLocks noGrp="1"/>
          </p:cNvSpPr>
          <p:nvPr>
            <p:ph type="sldNum" sz="quarter" idx="5"/>
          </p:nvPr>
        </p:nvSpPr>
        <p:spPr/>
        <p:txBody>
          <a:bodyPr/>
          <a:lstStyle/>
          <a:p>
            <a:fld id="{DBEC43D7-3CC0-EE48-B197-18DE5B9F78D5}" type="slidenum">
              <a:rPr lang="en-US" smtClean="0"/>
              <a:t>36</a:t>
            </a:fld>
            <a:endParaRPr lang="en-US"/>
          </a:p>
        </p:txBody>
      </p:sp>
    </p:spTree>
    <p:extLst>
      <p:ext uri="{BB962C8B-B14F-4D97-AF65-F5344CB8AC3E}">
        <p14:creationId xmlns:p14="http://schemas.microsoft.com/office/powerpoint/2010/main" val="3514303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35B31-BDB2-8842-F78C-FF42BBC286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952099-BCDD-9963-DCC9-CEF739DBB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80321-05AE-5555-8F18-EDCA8457CD2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DFDD3D1-E0F7-9B9C-B9DD-CC240190E295}"/>
              </a:ext>
            </a:extLst>
          </p:cNvPr>
          <p:cNvSpPr>
            <a:spLocks noGrp="1"/>
          </p:cNvSpPr>
          <p:nvPr>
            <p:ph type="sldNum" sz="quarter" idx="5"/>
          </p:nvPr>
        </p:nvSpPr>
        <p:spPr/>
        <p:txBody>
          <a:bodyPr/>
          <a:lstStyle/>
          <a:p>
            <a:fld id="{DBEC43D7-3CC0-EE48-B197-18DE5B9F78D5}" type="slidenum">
              <a:rPr lang="en-US" smtClean="0"/>
              <a:t>37</a:t>
            </a:fld>
            <a:endParaRPr lang="en-US"/>
          </a:p>
        </p:txBody>
      </p:sp>
    </p:spTree>
    <p:extLst>
      <p:ext uri="{BB962C8B-B14F-4D97-AF65-F5344CB8AC3E}">
        <p14:creationId xmlns:p14="http://schemas.microsoft.com/office/powerpoint/2010/main" val="2768301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141F7-0BCF-3F70-7589-D9729BF04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28561-E3D9-C7FC-1D6D-0720921CD8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2BD49B-42C8-2FEC-2739-C2E1EBD0BDB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C10EDA2-8CB7-F57C-F9D6-1A0D4133E8E0}"/>
              </a:ext>
            </a:extLst>
          </p:cNvPr>
          <p:cNvSpPr>
            <a:spLocks noGrp="1"/>
          </p:cNvSpPr>
          <p:nvPr>
            <p:ph type="sldNum" sz="quarter" idx="5"/>
          </p:nvPr>
        </p:nvSpPr>
        <p:spPr/>
        <p:txBody>
          <a:bodyPr/>
          <a:lstStyle/>
          <a:p>
            <a:fld id="{DBEC43D7-3CC0-EE48-B197-18DE5B9F78D5}" type="slidenum">
              <a:rPr lang="en-US" smtClean="0"/>
              <a:t>38</a:t>
            </a:fld>
            <a:endParaRPr lang="en-US"/>
          </a:p>
        </p:txBody>
      </p:sp>
    </p:spTree>
    <p:extLst>
      <p:ext uri="{BB962C8B-B14F-4D97-AF65-F5344CB8AC3E}">
        <p14:creationId xmlns:p14="http://schemas.microsoft.com/office/powerpoint/2010/main" val="1339367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99F4-FC78-7E1D-BA13-7258A73E9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76882-0D15-070F-1C63-D6FCBB1A5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0553A-35F3-DC97-6C78-C104006D2BD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76ABF7A-D866-2C49-4E7A-9DFEA3F4417B}"/>
              </a:ext>
            </a:extLst>
          </p:cNvPr>
          <p:cNvSpPr>
            <a:spLocks noGrp="1"/>
          </p:cNvSpPr>
          <p:nvPr>
            <p:ph type="sldNum" sz="quarter" idx="5"/>
          </p:nvPr>
        </p:nvSpPr>
        <p:spPr/>
        <p:txBody>
          <a:bodyPr/>
          <a:lstStyle/>
          <a:p>
            <a:fld id="{DBEC43D7-3CC0-EE48-B197-18DE5B9F78D5}" type="slidenum">
              <a:rPr lang="en-US" smtClean="0"/>
              <a:t>39</a:t>
            </a:fld>
            <a:endParaRPr lang="en-US"/>
          </a:p>
        </p:txBody>
      </p:sp>
    </p:spTree>
    <p:extLst>
      <p:ext uri="{BB962C8B-B14F-4D97-AF65-F5344CB8AC3E}">
        <p14:creationId xmlns:p14="http://schemas.microsoft.com/office/powerpoint/2010/main" val="3860646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5F177-2A7B-84A7-C246-79645A074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6B646-6835-A07B-2622-EEA9FB9959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643522-D607-DEB4-4020-D764EF21B96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CB19FC9-85FF-1F4C-2B80-F5E36943FE6E}"/>
              </a:ext>
            </a:extLst>
          </p:cNvPr>
          <p:cNvSpPr>
            <a:spLocks noGrp="1"/>
          </p:cNvSpPr>
          <p:nvPr>
            <p:ph type="sldNum" sz="quarter" idx="5"/>
          </p:nvPr>
        </p:nvSpPr>
        <p:spPr/>
        <p:txBody>
          <a:bodyPr/>
          <a:lstStyle/>
          <a:p>
            <a:fld id="{DBEC43D7-3CC0-EE48-B197-18DE5B9F78D5}" type="slidenum">
              <a:rPr lang="en-US" smtClean="0"/>
              <a:t>4</a:t>
            </a:fld>
            <a:endParaRPr lang="en-US"/>
          </a:p>
        </p:txBody>
      </p:sp>
    </p:spTree>
    <p:extLst>
      <p:ext uri="{BB962C8B-B14F-4D97-AF65-F5344CB8AC3E}">
        <p14:creationId xmlns:p14="http://schemas.microsoft.com/office/powerpoint/2010/main" val="541462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8B168-8943-BF80-41F6-A11B6537C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705E7-872F-361D-2ACE-DBE2F6FE6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2E53A4-1614-3103-83DD-31D5649249F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84C900A-B222-EB3F-B8FA-A22D27A88689}"/>
              </a:ext>
            </a:extLst>
          </p:cNvPr>
          <p:cNvSpPr>
            <a:spLocks noGrp="1"/>
          </p:cNvSpPr>
          <p:nvPr>
            <p:ph type="sldNum" sz="quarter" idx="5"/>
          </p:nvPr>
        </p:nvSpPr>
        <p:spPr/>
        <p:txBody>
          <a:bodyPr/>
          <a:lstStyle/>
          <a:p>
            <a:fld id="{DBEC43D7-3CC0-EE48-B197-18DE5B9F78D5}" type="slidenum">
              <a:rPr lang="en-US" smtClean="0"/>
              <a:t>40</a:t>
            </a:fld>
            <a:endParaRPr lang="en-US"/>
          </a:p>
        </p:txBody>
      </p:sp>
    </p:spTree>
    <p:extLst>
      <p:ext uri="{BB962C8B-B14F-4D97-AF65-F5344CB8AC3E}">
        <p14:creationId xmlns:p14="http://schemas.microsoft.com/office/powerpoint/2010/main" val="2836252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3E9C6-E6FC-394D-BD14-AAAF6F7E9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8268B4-FA28-6692-EC6D-85FD8E1A7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8467A4-3CF7-D1A3-25F0-ADCF310BA77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0BB5B1F-DCBF-E7CB-08E8-A7450019D85A}"/>
              </a:ext>
            </a:extLst>
          </p:cNvPr>
          <p:cNvSpPr>
            <a:spLocks noGrp="1"/>
          </p:cNvSpPr>
          <p:nvPr>
            <p:ph type="sldNum" sz="quarter" idx="5"/>
          </p:nvPr>
        </p:nvSpPr>
        <p:spPr/>
        <p:txBody>
          <a:bodyPr/>
          <a:lstStyle/>
          <a:p>
            <a:fld id="{DBEC43D7-3CC0-EE48-B197-18DE5B9F78D5}" type="slidenum">
              <a:rPr lang="en-US" smtClean="0"/>
              <a:t>41</a:t>
            </a:fld>
            <a:endParaRPr lang="en-US"/>
          </a:p>
        </p:txBody>
      </p:sp>
    </p:spTree>
    <p:extLst>
      <p:ext uri="{BB962C8B-B14F-4D97-AF65-F5344CB8AC3E}">
        <p14:creationId xmlns:p14="http://schemas.microsoft.com/office/powerpoint/2010/main" val="1368930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504FB-AA0D-1274-7522-CD21DF635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BC9B2-76B8-99BD-F2A5-CEA16D15E3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9EEC3-BF5F-5312-EC0F-67A2820980E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5F05FD4-CF35-9CED-03AF-9A01A10FF668}"/>
              </a:ext>
            </a:extLst>
          </p:cNvPr>
          <p:cNvSpPr>
            <a:spLocks noGrp="1"/>
          </p:cNvSpPr>
          <p:nvPr>
            <p:ph type="sldNum" sz="quarter" idx="5"/>
          </p:nvPr>
        </p:nvSpPr>
        <p:spPr/>
        <p:txBody>
          <a:bodyPr/>
          <a:lstStyle/>
          <a:p>
            <a:fld id="{DBEC43D7-3CC0-EE48-B197-18DE5B9F78D5}" type="slidenum">
              <a:rPr lang="en-US" smtClean="0"/>
              <a:t>42</a:t>
            </a:fld>
            <a:endParaRPr lang="en-US"/>
          </a:p>
        </p:txBody>
      </p:sp>
    </p:spTree>
    <p:extLst>
      <p:ext uri="{BB962C8B-B14F-4D97-AF65-F5344CB8AC3E}">
        <p14:creationId xmlns:p14="http://schemas.microsoft.com/office/powerpoint/2010/main" val="2945611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ACBDC-CCEE-C741-A3A8-57340E3C2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DF127-E1B1-5334-D136-C3F22D571B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A3C0C-7EE2-1D91-A82C-6390C8BB994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F91E398-801C-D4BB-A1A7-1A483A5739AF}"/>
              </a:ext>
            </a:extLst>
          </p:cNvPr>
          <p:cNvSpPr>
            <a:spLocks noGrp="1"/>
          </p:cNvSpPr>
          <p:nvPr>
            <p:ph type="sldNum" sz="quarter" idx="5"/>
          </p:nvPr>
        </p:nvSpPr>
        <p:spPr/>
        <p:txBody>
          <a:bodyPr/>
          <a:lstStyle/>
          <a:p>
            <a:fld id="{DBEC43D7-3CC0-EE48-B197-18DE5B9F78D5}" type="slidenum">
              <a:rPr lang="en-US" smtClean="0"/>
              <a:t>43</a:t>
            </a:fld>
            <a:endParaRPr lang="en-US"/>
          </a:p>
        </p:txBody>
      </p:sp>
    </p:spTree>
    <p:extLst>
      <p:ext uri="{BB962C8B-B14F-4D97-AF65-F5344CB8AC3E}">
        <p14:creationId xmlns:p14="http://schemas.microsoft.com/office/powerpoint/2010/main" val="3711838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33418-9D2B-C7DF-FF00-F43A28E9A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236C3A-1B72-53AF-510A-A66393831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A1717-1DDE-164D-B7A1-91831CC7FE9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FEB1E26-F52D-F5E6-F1F3-E150B0A10CB8}"/>
              </a:ext>
            </a:extLst>
          </p:cNvPr>
          <p:cNvSpPr>
            <a:spLocks noGrp="1"/>
          </p:cNvSpPr>
          <p:nvPr>
            <p:ph type="sldNum" sz="quarter" idx="5"/>
          </p:nvPr>
        </p:nvSpPr>
        <p:spPr/>
        <p:txBody>
          <a:bodyPr/>
          <a:lstStyle/>
          <a:p>
            <a:fld id="{DBEC43D7-3CC0-EE48-B197-18DE5B9F78D5}" type="slidenum">
              <a:rPr lang="en-US" smtClean="0"/>
              <a:t>44</a:t>
            </a:fld>
            <a:endParaRPr lang="en-US"/>
          </a:p>
        </p:txBody>
      </p:sp>
    </p:spTree>
    <p:extLst>
      <p:ext uri="{BB962C8B-B14F-4D97-AF65-F5344CB8AC3E}">
        <p14:creationId xmlns:p14="http://schemas.microsoft.com/office/powerpoint/2010/main" val="2079123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AAB38-4371-80F9-EE87-FCADD85D5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D4E83-6564-87C4-F927-FB546411E2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219CB-35B8-78C7-83E4-060673C2B84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C4E60FC-ECF4-AFF0-FF18-FE510D9D3AA5}"/>
              </a:ext>
            </a:extLst>
          </p:cNvPr>
          <p:cNvSpPr>
            <a:spLocks noGrp="1"/>
          </p:cNvSpPr>
          <p:nvPr>
            <p:ph type="sldNum" sz="quarter" idx="5"/>
          </p:nvPr>
        </p:nvSpPr>
        <p:spPr/>
        <p:txBody>
          <a:bodyPr/>
          <a:lstStyle/>
          <a:p>
            <a:fld id="{DBEC43D7-3CC0-EE48-B197-18DE5B9F78D5}" type="slidenum">
              <a:rPr lang="en-US" smtClean="0"/>
              <a:t>45</a:t>
            </a:fld>
            <a:endParaRPr lang="en-US"/>
          </a:p>
        </p:txBody>
      </p:sp>
    </p:spTree>
    <p:extLst>
      <p:ext uri="{BB962C8B-B14F-4D97-AF65-F5344CB8AC3E}">
        <p14:creationId xmlns:p14="http://schemas.microsoft.com/office/powerpoint/2010/main" val="1206083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45F9D-A544-DEAB-212F-2077D257D3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95D336-0379-8930-818B-CF53861B60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99C5D-4A2D-4A39-7FF3-7393F0773C1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22E4264-DDE8-7803-352F-AE972DD90007}"/>
              </a:ext>
            </a:extLst>
          </p:cNvPr>
          <p:cNvSpPr>
            <a:spLocks noGrp="1"/>
          </p:cNvSpPr>
          <p:nvPr>
            <p:ph type="sldNum" sz="quarter" idx="5"/>
          </p:nvPr>
        </p:nvSpPr>
        <p:spPr/>
        <p:txBody>
          <a:bodyPr/>
          <a:lstStyle/>
          <a:p>
            <a:fld id="{DBEC43D7-3CC0-EE48-B197-18DE5B9F78D5}" type="slidenum">
              <a:rPr lang="en-US" smtClean="0"/>
              <a:t>46</a:t>
            </a:fld>
            <a:endParaRPr lang="en-US"/>
          </a:p>
        </p:txBody>
      </p:sp>
    </p:spTree>
    <p:extLst>
      <p:ext uri="{BB962C8B-B14F-4D97-AF65-F5344CB8AC3E}">
        <p14:creationId xmlns:p14="http://schemas.microsoft.com/office/powerpoint/2010/main" val="34998763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6088E-7389-DCBF-DAEA-5B1EAE15C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7D531A-CC6E-F70A-CE7C-FB0469033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ABDC0E-98EC-1C11-5589-CA2646C49CA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306A1DF-4394-1993-6A39-C390FFD07119}"/>
              </a:ext>
            </a:extLst>
          </p:cNvPr>
          <p:cNvSpPr>
            <a:spLocks noGrp="1"/>
          </p:cNvSpPr>
          <p:nvPr>
            <p:ph type="sldNum" sz="quarter" idx="5"/>
          </p:nvPr>
        </p:nvSpPr>
        <p:spPr/>
        <p:txBody>
          <a:bodyPr/>
          <a:lstStyle/>
          <a:p>
            <a:fld id="{DBEC43D7-3CC0-EE48-B197-18DE5B9F78D5}" type="slidenum">
              <a:rPr lang="en-US" smtClean="0"/>
              <a:t>47</a:t>
            </a:fld>
            <a:endParaRPr lang="en-US"/>
          </a:p>
        </p:txBody>
      </p:sp>
    </p:spTree>
    <p:extLst>
      <p:ext uri="{BB962C8B-B14F-4D97-AF65-F5344CB8AC3E}">
        <p14:creationId xmlns:p14="http://schemas.microsoft.com/office/powerpoint/2010/main" val="1861472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2BA34-EDF9-0C0E-A409-527C48C13B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96A6B-DADD-B459-3504-4480FD5FA9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A38631-FC35-A3B1-C2DD-D48E5BA329C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53E97C8-C869-4482-C060-E9FD33FBEC76}"/>
              </a:ext>
            </a:extLst>
          </p:cNvPr>
          <p:cNvSpPr>
            <a:spLocks noGrp="1"/>
          </p:cNvSpPr>
          <p:nvPr>
            <p:ph type="sldNum" sz="quarter" idx="5"/>
          </p:nvPr>
        </p:nvSpPr>
        <p:spPr/>
        <p:txBody>
          <a:bodyPr/>
          <a:lstStyle/>
          <a:p>
            <a:fld id="{DBEC43D7-3CC0-EE48-B197-18DE5B9F78D5}" type="slidenum">
              <a:rPr lang="en-US" smtClean="0"/>
              <a:t>48</a:t>
            </a:fld>
            <a:endParaRPr lang="en-US"/>
          </a:p>
        </p:txBody>
      </p:sp>
    </p:spTree>
    <p:extLst>
      <p:ext uri="{BB962C8B-B14F-4D97-AF65-F5344CB8AC3E}">
        <p14:creationId xmlns:p14="http://schemas.microsoft.com/office/powerpoint/2010/main" val="3737828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B0226-49B2-B290-AAC9-E88E0C9AC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57CC53-1B27-B7D5-4714-7341A3207A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38D1F-2C90-6B72-B26A-F1D6A8CE4B8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4F1D371-45F5-B181-2A67-3589EB7A83B3}"/>
              </a:ext>
            </a:extLst>
          </p:cNvPr>
          <p:cNvSpPr>
            <a:spLocks noGrp="1"/>
          </p:cNvSpPr>
          <p:nvPr>
            <p:ph type="sldNum" sz="quarter" idx="5"/>
          </p:nvPr>
        </p:nvSpPr>
        <p:spPr/>
        <p:txBody>
          <a:bodyPr/>
          <a:lstStyle/>
          <a:p>
            <a:fld id="{DBEC43D7-3CC0-EE48-B197-18DE5B9F78D5}" type="slidenum">
              <a:rPr lang="en-US" smtClean="0"/>
              <a:t>49</a:t>
            </a:fld>
            <a:endParaRPr lang="en-US"/>
          </a:p>
        </p:txBody>
      </p:sp>
    </p:spTree>
    <p:extLst>
      <p:ext uri="{BB962C8B-B14F-4D97-AF65-F5344CB8AC3E}">
        <p14:creationId xmlns:p14="http://schemas.microsoft.com/office/powerpoint/2010/main" val="120309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A7D4A-1EB6-1331-B492-0F849944E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0BE98-A7D7-AFFF-3EDF-804C413A6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9F21D-C643-CBAA-AAEA-2EA6D0C6A9C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1CBD03E-FCFA-A399-66C4-2000D1DC2AB8}"/>
              </a:ext>
            </a:extLst>
          </p:cNvPr>
          <p:cNvSpPr>
            <a:spLocks noGrp="1"/>
          </p:cNvSpPr>
          <p:nvPr>
            <p:ph type="sldNum" sz="quarter" idx="5"/>
          </p:nvPr>
        </p:nvSpPr>
        <p:spPr/>
        <p:txBody>
          <a:bodyPr/>
          <a:lstStyle/>
          <a:p>
            <a:fld id="{DBEC43D7-3CC0-EE48-B197-18DE5B9F78D5}" type="slidenum">
              <a:rPr lang="en-US" smtClean="0"/>
              <a:t>5</a:t>
            </a:fld>
            <a:endParaRPr lang="en-US"/>
          </a:p>
        </p:txBody>
      </p:sp>
    </p:spTree>
    <p:extLst>
      <p:ext uri="{BB962C8B-B14F-4D97-AF65-F5344CB8AC3E}">
        <p14:creationId xmlns:p14="http://schemas.microsoft.com/office/powerpoint/2010/main" val="19906993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17EAD-161B-FEA0-A2AE-4FCDF4601F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08672-0785-84A0-E1E0-76F9FA511D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A8C61-549F-5D0B-C278-ED0B68828EF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E6158D3-2FE2-7942-EEE3-0FF5E38BA986}"/>
              </a:ext>
            </a:extLst>
          </p:cNvPr>
          <p:cNvSpPr>
            <a:spLocks noGrp="1"/>
          </p:cNvSpPr>
          <p:nvPr>
            <p:ph type="sldNum" sz="quarter" idx="5"/>
          </p:nvPr>
        </p:nvSpPr>
        <p:spPr/>
        <p:txBody>
          <a:bodyPr/>
          <a:lstStyle/>
          <a:p>
            <a:fld id="{DBEC43D7-3CC0-EE48-B197-18DE5B9F78D5}" type="slidenum">
              <a:rPr lang="en-US" smtClean="0"/>
              <a:t>50</a:t>
            </a:fld>
            <a:endParaRPr lang="en-US"/>
          </a:p>
        </p:txBody>
      </p:sp>
    </p:spTree>
    <p:extLst>
      <p:ext uri="{BB962C8B-B14F-4D97-AF65-F5344CB8AC3E}">
        <p14:creationId xmlns:p14="http://schemas.microsoft.com/office/powerpoint/2010/main" val="2854084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F146-9DAF-6CFF-6E56-C8BDB3BF08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551E3-FFC0-D069-827C-88783085E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6DABD9-9CE0-3DBD-15DD-0370C9E8343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2A296CF-6520-9910-4B8A-4C06B5B4DD06}"/>
              </a:ext>
            </a:extLst>
          </p:cNvPr>
          <p:cNvSpPr>
            <a:spLocks noGrp="1"/>
          </p:cNvSpPr>
          <p:nvPr>
            <p:ph type="sldNum" sz="quarter" idx="5"/>
          </p:nvPr>
        </p:nvSpPr>
        <p:spPr/>
        <p:txBody>
          <a:bodyPr/>
          <a:lstStyle/>
          <a:p>
            <a:fld id="{DBEC43D7-3CC0-EE48-B197-18DE5B9F78D5}" type="slidenum">
              <a:rPr lang="en-US" smtClean="0"/>
              <a:t>51</a:t>
            </a:fld>
            <a:endParaRPr lang="en-US"/>
          </a:p>
        </p:txBody>
      </p:sp>
    </p:spTree>
    <p:extLst>
      <p:ext uri="{BB962C8B-B14F-4D97-AF65-F5344CB8AC3E}">
        <p14:creationId xmlns:p14="http://schemas.microsoft.com/office/powerpoint/2010/main" val="22925605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A976D-17B2-8935-9B91-49E48882F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EFCD0E-968A-10D2-5470-86D68773B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B9D0D-47B3-6052-27F6-641F73C9CAC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38A4CE7-4499-3F4B-E093-D6B49B421B99}"/>
              </a:ext>
            </a:extLst>
          </p:cNvPr>
          <p:cNvSpPr>
            <a:spLocks noGrp="1"/>
          </p:cNvSpPr>
          <p:nvPr>
            <p:ph type="sldNum" sz="quarter" idx="5"/>
          </p:nvPr>
        </p:nvSpPr>
        <p:spPr/>
        <p:txBody>
          <a:bodyPr/>
          <a:lstStyle/>
          <a:p>
            <a:fld id="{DBEC43D7-3CC0-EE48-B197-18DE5B9F78D5}" type="slidenum">
              <a:rPr lang="en-US" smtClean="0"/>
              <a:t>52</a:t>
            </a:fld>
            <a:endParaRPr lang="en-US"/>
          </a:p>
        </p:txBody>
      </p:sp>
    </p:spTree>
    <p:extLst>
      <p:ext uri="{BB962C8B-B14F-4D97-AF65-F5344CB8AC3E}">
        <p14:creationId xmlns:p14="http://schemas.microsoft.com/office/powerpoint/2010/main" val="32205878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1EF2A-A199-4899-BD3E-CF989CCF3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2056B-2BE6-5D07-FB82-5A9C9474E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74011-D1C0-85CA-FEC0-5FE3D29C9F6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EA84A6D-336A-DA8F-F1AE-F62ADA417C9D}"/>
              </a:ext>
            </a:extLst>
          </p:cNvPr>
          <p:cNvSpPr>
            <a:spLocks noGrp="1"/>
          </p:cNvSpPr>
          <p:nvPr>
            <p:ph type="sldNum" sz="quarter" idx="5"/>
          </p:nvPr>
        </p:nvSpPr>
        <p:spPr/>
        <p:txBody>
          <a:bodyPr/>
          <a:lstStyle/>
          <a:p>
            <a:fld id="{DBEC43D7-3CC0-EE48-B197-18DE5B9F78D5}" type="slidenum">
              <a:rPr lang="en-US" smtClean="0"/>
              <a:t>53</a:t>
            </a:fld>
            <a:endParaRPr lang="en-US"/>
          </a:p>
        </p:txBody>
      </p:sp>
    </p:spTree>
    <p:extLst>
      <p:ext uri="{BB962C8B-B14F-4D97-AF65-F5344CB8AC3E}">
        <p14:creationId xmlns:p14="http://schemas.microsoft.com/office/powerpoint/2010/main" val="4118724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74565-FEB9-3669-42E1-6411EC5EE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E37C6-3E18-7F24-6819-84AF114619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D792DA-B4B6-754C-3AF7-081ABC1B3F1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FEBD391-F2AE-08B3-839F-3FA2C643E453}"/>
              </a:ext>
            </a:extLst>
          </p:cNvPr>
          <p:cNvSpPr>
            <a:spLocks noGrp="1"/>
          </p:cNvSpPr>
          <p:nvPr>
            <p:ph type="sldNum" sz="quarter" idx="5"/>
          </p:nvPr>
        </p:nvSpPr>
        <p:spPr/>
        <p:txBody>
          <a:bodyPr/>
          <a:lstStyle/>
          <a:p>
            <a:fld id="{DBEC43D7-3CC0-EE48-B197-18DE5B9F78D5}" type="slidenum">
              <a:rPr lang="en-US" smtClean="0"/>
              <a:t>54</a:t>
            </a:fld>
            <a:endParaRPr lang="en-US"/>
          </a:p>
        </p:txBody>
      </p:sp>
    </p:spTree>
    <p:extLst>
      <p:ext uri="{BB962C8B-B14F-4D97-AF65-F5344CB8AC3E}">
        <p14:creationId xmlns:p14="http://schemas.microsoft.com/office/powerpoint/2010/main" val="753624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7AEE7-0689-152F-F775-7005C9EC4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B0847C-27F2-F09B-191C-70AFAC8528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8633D-4C7E-33E2-F227-31308414713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BF831DC-3EC8-FB3C-75B4-33228A82CC69}"/>
              </a:ext>
            </a:extLst>
          </p:cNvPr>
          <p:cNvSpPr>
            <a:spLocks noGrp="1"/>
          </p:cNvSpPr>
          <p:nvPr>
            <p:ph type="sldNum" sz="quarter" idx="5"/>
          </p:nvPr>
        </p:nvSpPr>
        <p:spPr/>
        <p:txBody>
          <a:bodyPr/>
          <a:lstStyle/>
          <a:p>
            <a:fld id="{DBEC43D7-3CC0-EE48-B197-18DE5B9F78D5}" type="slidenum">
              <a:rPr lang="en-US" smtClean="0"/>
              <a:t>55</a:t>
            </a:fld>
            <a:endParaRPr lang="en-US"/>
          </a:p>
        </p:txBody>
      </p:sp>
    </p:spTree>
    <p:extLst>
      <p:ext uri="{BB962C8B-B14F-4D97-AF65-F5344CB8AC3E}">
        <p14:creationId xmlns:p14="http://schemas.microsoft.com/office/powerpoint/2010/main" val="12253748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AC850-1CA0-1D57-BC87-64379EF2C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870CA-EF6D-B530-12E3-00F045AA91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57060-00D3-38CD-BD65-F2760BE037F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8250D94-BAF8-62A9-E1CF-42A271647276}"/>
              </a:ext>
            </a:extLst>
          </p:cNvPr>
          <p:cNvSpPr>
            <a:spLocks noGrp="1"/>
          </p:cNvSpPr>
          <p:nvPr>
            <p:ph type="sldNum" sz="quarter" idx="5"/>
          </p:nvPr>
        </p:nvSpPr>
        <p:spPr/>
        <p:txBody>
          <a:bodyPr/>
          <a:lstStyle/>
          <a:p>
            <a:fld id="{DBEC43D7-3CC0-EE48-B197-18DE5B9F78D5}" type="slidenum">
              <a:rPr lang="en-US" smtClean="0"/>
              <a:t>56</a:t>
            </a:fld>
            <a:endParaRPr lang="en-US"/>
          </a:p>
        </p:txBody>
      </p:sp>
    </p:spTree>
    <p:extLst>
      <p:ext uri="{BB962C8B-B14F-4D97-AF65-F5344CB8AC3E}">
        <p14:creationId xmlns:p14="http://schemas.microsoft.com/office/powerpoint/2010/main" val="1612741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567EF-1DE9-4E80-19EB-EBBA38E68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299936-87AF-FCD5-DA57-5E37DFCB95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EEE20-DD96-C1C8-61D7-CBA66332755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A343C1C-EC48-0DFA-B9BD-7F1FFF6C7FE5}"/>
              </a:ext>
            </a:extLst>
          </p:cNvPr>
          <p:cNvSpPr>
            <a:spLocks noGrp="1"/>
          </p:cNvSpPr>
          <p:nvPr>
            <p:ph type="sldNum" sz="quarter" idx="5"/>
          </p:nvPr>
        </p:nvSpPr>
        <p:spPr/>
        <p:txBody>
          <a:bodyPr/>
          <a:lstStyle/>
          <a:p>
            <a:fld id="{DBEC43D7-3CC0-EE48-B197-18DE5B9F78D5}" type="slidenum">
              <a:rPr lang="en-US" smtClean="0"/>
              <a:t>57</a:t>
            </a:fld>
            <a:endParaRPr lang="en-US"/>
          </a:p>
        </p:txBody>
      </p:sp>
    </p:spTree>
    <p:extLst>
      <p:ext uri="{BB962C8B-B14F-4D97-AF65-F5344CB8AC3E}">
        <p14:creationId xmlns:p14="http://schemas.microsoft.com/office/powerpoint/2010/main" val="35049252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0BB4-C606-CC59-33F0-232CEC622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B761E-E5C8-F9A3-89C5-501EDE545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0C4166-1A45-09B0-43B8-7DABF8C7DF7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271C5E3-3308-4CC3-27CE-7081A45196CB}"/>
              </a:ext>
            </a:extLst>
          </p:cNvPr>
          <p:cNvSpPr>
            <a:spLocks noGrp="1"/>
          </p:cNvSpPr>
          <p:nvPr>
            <p:ph type="sldNum" sz="quarter" idx="5"/>
          </p:nvPr>
        </p:nvSpPr>
        <p:spPr/>
        <p:txBody>
          <a:bodyPr/>
          <a:lstStyle/>
          <a:p>
            <a:fld id="{DBEC43D7-3CC0-EE48-B197-18DE5B9F78D5}" type="slidenum">
              <a:rPr lang="en-US" smtClean="0"/>
              <a:t>58</a:t>
            </a:fld>
            <a:endParaRPr lang="en-US"/>
          </a:p>
        </p:txBody>
      </p:sp>
    </p:spTree>
    <p:extLst>
      <p:ext uri="{BB962C8B-B14F-4D97-AF65-F5344CB8AC3E}">
        <p14:creationId xmlns:p14="http://schemas.microsoft.com/office/powerpoint/2010/main" val="13114662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87D64-0AC1-3F7B-EF25-49CB6DA17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4E89BC-D896-7615-1BC3-D8B9EDAED5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B8AEE-C77B-1BE8-AE6A-163425B4C50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27F95CF-1F3D-5117-EE54-34B416506F42}"/>
              </a:ext>
            </a:extLst>
          </p:cNvPr>
          <p:cNvSpPr>
            <a:spLocks noGrp="1"/>
          </p:cNvSpPr>
          <p:nvPr>
            <p:ph type="sldNum" sz="quarter" idx="5"/>
          </p:nvPr>
        </p:nvSpPr>
        <p:spPr/>
        <p:txBody>
          <a:bodyPr/>
          <a:lstStyle/>
          <a:p>
            <a:fld id="{DBEC43D7-3CC0-EE48-B197-18DE5B9F78D5}" type="slidenum">
              <a:rPr lang="en-US" smtClean="0"/>
              <a:t>59</a:t>
            </a:fld>
            <a:endParaRPr lang="en-US"/>
          </a:p>
        </p:txBody>
      </p:sp>
    </p:spTree>
    <p:extLst>
      <p:ext uri="{BB962C8B-B14F-4D97-AF65-F5344CB8AC3E}">
        <p14:creationId xmlns:p14="http://schemas.microsoft.com/office/powerpoint/2010/main" val="2422603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CF5FA-148D-0919-0E35-391558C08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6B240-A3D5-6026-F6BA-913171F97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0F071-95FD-5CE2-8D89-9072B9F551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860C4BC-28CC-3220-F350-D1B53EB496AA}"/>
              </a:ext>
            </a:extLst>
          </p:cNvPr>
          <p:cNvSpPr>
            <a:spLocks noGrp="1"/>
          </p:cNvSpPr>
          <p:nvPr>
            <p:ph type="sldNum" sz="quarter" idx="5"/>
          </p:nvPr>
        </p:nvSpPr>
        <p:spPr/>
        <p:txBody>
          <a:bodyPr/>
          <a:lstStyle/>
          <a:p>
            <a:fld id="{DBEC43D7-3CC0-EE48-B197-18DE5B9F78D5}" type="slidenum">
              <a:rPr lang="en-US" smtClean="0"/>
              <a:t>6</a:t>
            </a:fld>
            <a:endParaRPr lang="en-US"/>
          </a:p>
        </p:txBody>
      </p:sp>
    </p:spTree>
    <p:extLst>
      <p:ext uri="{BB962C8B-B14F-4D97-AF65-F5344CB8AC3E}">
        <p14:creationId xmlns:p14="http://schemas.microsoft.com/office/powerpoint/2010/main" val="3703499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70498-3D4F-DBD0-B7D9-FB6272B7C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31483F-B4E5-614E-0838-5C8699C50B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66D64-2CB7-0092-DCF5-56A55361F3F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12C794B-81D2-5273-B7F7-55543A4E1539}"/>
              </a:ext>
            </a:extLst>
          </p:cNvPr>
          <p:cNvSpPr>
            <a:spLocks noGrp="1"/>
          </p:cNvSpPr>
          <p:nvPr>
            <p:ph type="sldNum" sz="quarter" idx="5"/>
          </p:nvPr>
        </p:nvSpPr>
        <p:spPr/>
        <p:txBody>
          <a:bodyPr/>
          <a:lstStyle/>
          <a:p>
            <a:fld id="{DBEC43D7-3CC0-EE48-B197-18DE5B9F78D5}" type="slidenum">
              <a:rPr lang="en-US" smtClean="0"/>
              <a:t>60</a:t>
            </a:fld>
            <a:endParaRPr lang="en-US"/>
          </a:p>
        </p:txBody>
      </p:sp>
    </p:spTree>
    <p:extLst>
      <p:ext uri="{BB962C8B-B14F-4D97-AF65-F5344CB8AC3E}">
        <p14:creationId xmlns:p14="http://schemas.microsoft.com/office/powerpoint/2010/main" val="9885182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425B-6B30-FBDE-7088-515173C647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C50F9-18AD-AE36-9E1A-4268F93E6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DB3F89-95F2-23E5-8590-5B805C4FB9E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942EC32-1377-A893-190F-BCF04F73EF63}"/>
              </a:ext>
            </a:extLst>
          </p:cNvPr>
          <p:cNvSpPr>
            <a:spLocks noGrp="1"/>
          </p:cNvSpPr>
          <p:nvPr>
            <p:ph type="sldNum" sz="quarter" idx="5"/>
          </p:nvPr>
        </p:nvSpPr>
        <p:spPr/>
        <p:txBody>
          <a:bodyPr/>
          <a:lstStyle/>
          <a:p>
            <a:fld id="{DBEC43D7-3CC0-EE48-B197-18DE5B9F78D5}" type="slidenum">
              <a:rPr lang="en-US" smtClean="0"/>
              <a:t>61</a:t>
            </a:fld>
            <a:endParaRPr lang="en-US"/>
          </a:p>
        </p:txBody>
      </p:sp>
    </p:spTree>
    <p:extLst>
      <p:ext uri="{BB962C8B-B14F-4D97-AF65-F5344CB8AC3E}">
        <p14:creationId xmlns:p14="http://schemas.microsoft.com/office/powerpoint/2010/main" val="40725286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139F8-28E7-9116-3170-9C230560AC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C8A288-23C7-6C83-5E05-12DD36C74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5FC2C-4AAC-5B22-AA2C-7A05743408B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C7DDFF5-289F-CECA-203A-13FDA127D47B}"/>
              </a:ext>
            </a:extLst>
          </p:cNvPr>
          <p:cNvSpPr>
            <a:spLocks noGrp="1"/>
          </p:cNvSpPr>
          <p:nvPr>
            <p:ph type="sldNum" sz="quarter" idx="5"/>
          </p:nvPr>
        </p:nvSpPr>
        <p:spPr/>
        <p:txBody>
          <a:bodyPr/>
          <a:lstStyle/>
          <a:p>
            <a:fld id="{DBEC43D7-3CC0-EE48-B197-18DE5B9F78D5}" type="slidenum">
              <a:rPr lang="en-US" smtClean="0"/>
              <a:t>62</a:t>
            </a:fld>
            <a:endParaRPr lang="en-US"/>
          </a:p>
        </p:txBody>
      </p:sp>
    </p:spTree>
    <p:extLst>
      <p:ext uri="{BB962C8B-B14F-4D97-AF65-F5344CB8AC3E}">
        <p14:creationId xmlns:p14="http://schemas.microsoft.com/office/powerpoint/2010/main" val="4160256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8F6583-F9F8-4635-95FE-FC57EE1259B8}" type="slidenum">
              <a:rPr lang="en-GB" smtClean="0"/>
              <a:t>63</a:t>
            </a:fld>
            <a:endParaRPr lang="en-GB"/>
          </a:p>
        </p:txBody>
      </p:sp>
    </p:spTree>
    <p:extLst>
      <p:ext uri="{BB962C8B-B14F-4D97-AF65-F5344CB8AC3E}">
        <p14:creationId xmlns:p14="http://schemas.microsoft.com/office/powerpoint/2010/main" val="2266672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891E3-927D-4EA1-85ED-AAEA72A3B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12C26-DB1A-0968-2B8F-7F38D219A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800A7-4501-DD49-B574-12B44D61C31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370019A-1C56-3E94-3FFD-187DF43D85D6}"/>
              </a:ext>
            </a:extLst>
          </p:cNvPr>
          <p:cNvSpPr>
            <a:spLocks noGrp="1"/>
          </p:cNvSpPr>
          <p:nvPr>
            <p:ph type="sldNum" sz="quarter" idx="5"/>
          </p:nvPr>
        </p:nvSpPr>
        <p:spPr/>
        <p:txBody>
          <a:bodyPr/>
          <a:lstStyle/>
          <a:p>
            <a:fld id="{DBEC43D7-3CC0-EE48-B197-18DE5B9F78D5}" type="slidenum">
              <a:rPr lang="en-US" smtClean="0"/>
              <a:t>7</a:t>
            </a:fld>
            <a:endParaRPr lang="en-US"/>
          </a:p>
        </p:txBody>
      </p:sp>
    </p:spTree>
    <p:extLst>
      <p:ext uri="{BB962C8B-B14F-4D97-AF65-F5344CB8AC3E}">
        <p14:creationId xmlns:p14="http://schemas.microsoft.com/office/powerpoint/2010/main" val="228665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4E800-8D7F-D203-246A-5E1CB1F69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E7A8F-6EC5-5487-6FCC-141DBEC62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2C9C9-8C5B-2077-06FA-20ABEF1CFBA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915481E-EF7E-7604-7AA9-89B4A5EBDE54}"/>
              </a:ext>
            </a:extLst>
          </p:cNvPr>
          <p:cNvSpPr>
            <a:spLocks noGrp="1"/>
          </p:cNvSpPr>
          <p:nvPr>
            <p:ph type="sldNum" sz="quarter" idx="5"/>
          </p:nvPr>
        </p:nvSpPr>
        <p:spPr/>
        <p:txBody>
          <a:bodyPr/>
          <a:lstStyle/>
          <a:p>
            <a:fld id="{DBEC43D7-3CC0-EE48-B197-18DE5B9F78D5}" type="slidenum">
              <a:rPr lang="en-US" smtClean="0"/>
              <a:t>8</a:t>
            </a:fld>
            <a:endParaRPr lang="en-US"/>
          </a:p>
        </p:txBody>
      </p:sp>
    </p:spTree>
    <p:extLst>
      <p:ext uri="{BB962C8B-B14F-4D97-AF65-F5344CB8AC3E}">
        <p14:creationId xmlns:p14="http://schemas.microsoft.com/office/powerpoint/2010/main" val="690927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DB671-57F0-6DB3-D8CD-73F06943E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200BCD-6072-5276-129D-21EA2176DB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36AD2-B1AF-2AB8-0B7C-DFAFBE7874E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665572F-F90A-F0C4-3D5D-EF663AA45DA3}"/>
              </a:ext>
            </a:extLst>
          </p:cNvPr>
          <p:cNvSpPr>
            <a:spLocks noGrp="1"/>
          </p:cNvSpPr>
          <p:nvPr>
            <p:ph type="sldNum" sz="quarter" idx="5"/>
          </p:nvPr>
        </p:nvSpPr>
        <p:spPr/>
        <p:txBody>
          <a:bodyPr/>
          <a:lstStyle/>
          <a:p>
            <a:fld id="{DBEC43D7-3CC0-EE48-B197-18DE5B9F78D5}" type="slidenum">
              <a:rPr lang="en-US" smtClean="0"/>
              <a:t>9</a:t>
            </a:fld>
            <a:endParaRPr lang="en-US"/>
          </a:p>
        </p:txBody>
      </p:sp>
    </p:spTree>
    <p:extLst>
      <p:ext uri="{BB962C8B-B14F-4D97-AF65-F5344CB8AC3E}">
        <p14:creationId xmlns:p14="http://schemas.microsoft.com/office/powerpoint/2010/main" val="2927670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0503-D9EB-DDF1-7629-C89AFE5502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B0A6920-996E-C825-DF9D-054A7E9FF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D0FDD95F-2987-EB64-31F9-1AF77F465F32}"/>
              </a:ext>
            </a:extLst>
          </p:cNvPr>
          <p:cNvSpPr>
            <a:spLocks noGrp="1"/>
          </p:cNvSpPr>
          <p:nvPr>
            <p:ph type="dt" sz="half" idx="10"/>
          </p:nvPr>
        </p:nvSpPr>
        <p:spPr/>
        <p:txBody>
          <a:bodyPr/>
          <a:lstStyle/>
          <a:p>
            <a:fld id="{666DB96F-0824-4888-8B00-A7AE0CA1415E}" type="datetimeFigureOut">
              <a:rPr lang="en-GB" smtClean="0"/>
              <a:t>13/01/2026</a:t>
            </a:fld>
            <a:endParaRPr lang="en-GB"/>
          </a:p>
        </p:txBody>
      </p:sp>
      <p:sp>
        <p:nvSpPr>
          <p:cNvPr id="5" name="Footer Placeholder 4">
            <a:extLst>
              <a:ext uri="{FF2B5EF4-FFF2-40B4-BE49-F238E27FC236}">
                <a16:creationId xmlns:a16="http://schemas.microsoft.com/office/drawing/2014/main" id="{77316888-8E52-7599-9E32-4E2B3DF651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5DB92D-F551-636E-B891-2D3C9BCCBD57}"/>
              </a:ext>
            </a:extLst>
          </p:cNvPr>
          <p:cNvSpPr>
            <a:spLocks noGrp="1"/>
          </p:cNvSpPr>
          <p:nvPr>
            <p:ph type="sldNum" sz="quarter" idx="12"/>
          </p:nvPr>
        </p:nvSpPr>
        <p:spPr/>
        <p:txBody>
          <a:bodyPr/>
          <a:lstStyle/>
          <a:p>
            <a:fld id="{810BF798-5E40-4B30-A0B6-F3EB0BDE134C}" type="slidenum">
              <a:rPr lang="en-GB" smtClean="0"/>
              <a:t>‹#›</a:t>
            </a:fld>
            <a:endParaRPr lang="en-GB"/>
          </a:p>
        </p:txBody>
      </p:sp>
    </p:spTree>
    <p:extLst>
      <p:ext uri="{BB962C8B-B14F-4D97-AF65-F5344CB8AC3E}">
        <p14:creationId xmlns:p14="http://schemas.microsoft.com/office/powerpoint/2010/main" val="2003137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A4D3-5D2D-9653-CD73-460E1D322A8F}"/>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CC9F177D-172A-5F6F-9ED2-4BA52D2F68C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7E3818C-061D-8291-B071-34DC086D3015}"/>
              </a:ext>
            </a:extLst>
          </p:cNvPr>
          <p:cNvSpPr>
            <a:spLocks noGrp="1"/>
          </p:cNvSpPr>
          <p:nvPr>
            <p:ph type="dt" sz="half" idx="10"/>
          </p:nvPr>
        </p:nvSpPr>
        <p:spPr/>
        <p:txBody>
          <a:bodyPr/>
          <a:lstStyle/>
          <a:p>
            <a:fld id="{666DB96F-0824-4888-8B00-A7AE0CA1415E}" type="datetimeFigureOut">
              <a:rPr lang="en-GB" smtClean="0"/>
              <a:t>13/01/2026</a:t>
            </a:fld>
            <a:endParaRPr lang="en-GB"/>
          </a:p>
        </p:txBody>
      </p:sp>
      <p:sp>
        <p:nvSpPr>
          <p:cNvPr id="5" name="Footer Placeholder 4">
            <a:extLst>
              <a:ext uri="{FF2B5EF4-FFF2-40B4-BE49-F238E27FC236}">
                <a16:creationId xmlns:a16="http://schemas.microsoft.com/office/drawing/2014/main" id="{80A4994F-ACB4-4053-E58B-477412923F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142691-89B7-D9F3-F89C-DC3E28790001}"/>
              </a:ext>
            </a:extLst>
          </p:cNvPr>
          <p:cNvSpPr>
            <a:spLocks noGrp="1"/>
          </p:cNvSpPr>
          <p:nvPr>
            <p:ph type="sldNum" sz="quarter" idx="12"/>
          </p:nvPr>
        </p:nvSpPr>
        <p:spPr/>
        <p:txBody>
          <a:bodyPr/>
          <a:lstStyle/>
          <a:p>
            <a:fld id="{810BF798-5E40-4B30-A0B6-F3EB0BDE134C}" type="slidenum">
              <a:rPr lang="en-GB" smtClean="0"/>
              <a:t>‹#›</a:t>
            </a:fld>
            <a:endParaRPr lang="en-GB"/>
          </a:p>
        </p:txBody>
      </p:sp>
    </p:spTree>
    <p:extLst>
      <p:ext uri="{BB962C8B-B14F-4D97-AF65-F5344CB8AC3E}">
        <p14:creationId xmlns:p14="http://schemas.microsoft.com/office/powerpoint/2010/main" val="491576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EA1E0B-80A0-95F8-6A32-8047F60DC11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2C4F93D-E180-9911-D010-D06D4EE61B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E155D0B-E37D-CADD-D9C8-1292635776DC}"/>
              </a:ext>
            </a:extLst>
          </p:cNvPr>
          <p:cNvSpPr>
            <a:spLocks noGrp="1"/>
          </p:cNvSpPr>
          <p:nvPr>
            <p:ph type="dt" sz="half" idx="10"/>
          </p:nvPr>
        </p:nvSpPr>
        <p:spPr/>
        <p:txBody>
          <a:bodyPr/>
          <a:lstStyle/>
          <a:p>
            <a:fld id="{666DB96F-0824-4888-8B00-A7AE0CA1415E}" type="datetimeFigureOut">
              <a:rPr lang="en-GB" smtClean="0"/>
              <a:t>13/01/2026</a:t>
            </a:fld>
            <a:endParaRPr lang="en-GB"/>
          </a:p>
        </p:txBody>
      </p:sp>
      <p:sp>
        <p:nvSpPr>
          <p:cNvPr id="5" name="Footer Placeholder 4">
            <a:extLst>
              <a:ext uri="{FF2B5EF4-FFF2-40B4-BE49-F238E27FC236}">
                <a16:creationId xmlns:a16="http://schemas.microsoft.com/office/drawing/2014/main" id="{D7ABD20B-159F-E166-847F-C36CD9970D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F3285-BCB3-8922-87FE-8A8ACD79B8C5}"/>
              </a:ext>
            </a:extLst>
          </p:cNvPr>
          <p:cNvSpPr>
            <a:spLocks noGrp="1"/>
          </p:cNvSpPr>
          <p:nvPr>
            <p:ph type="sldNum" sz="quarter" idx="12"/>
          </p:nvPr>
        </p:nvSpPr>
        <p:spPr/>
        <p:txBody>
          <a:bodyPr/>
          <a:lstStyle/>
          <a:p>
            <a:fld id="{810BF798-5E40-4B30-A0B6-F3EB0BDE134C}" type="slidenum">
              <a:rPr lang="en-GB" smtClean="0"/>
              <a:t>‹#›</a:t>
            </a:fld>
            <a:endParaRPr lang="en-GB"/>
          </a:p>
        </p:txBody>
      </p:sp>
    </p:spTree>
    <p:extLst>
      <p:ext uri="{BB962C8B-B14F-4D97-AF65-F5344CB8AC3E}">
        <p14:creationId xmlns:p14="http://schemas.microsoft.com/office/powerpoint/2010/main" val="1201579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4EC6-2A7C-668A-3AD3-38444171E19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279D3EB-9881-2F67-8153-9CCB7E12483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FEF714A-808E-72C0-6FB2-3A59F5E91B48}"/>
              </a:ext>
            </a:extLst>
          </p:cNvPr>
          <p:cNvSpPr>
            <a:spLocks noGrp="1"/>
          </p:cNvSpPr>
          <p:nvPr>
            <p:ph type="dt" sz="half" idx="10"/>
          </p:nvPr>
        </p:nvSpPr>
        <p:spPr/>
        <p:txBody>
          <a:bodyPr/>
          <a:lstStyle/>
          <a:p>
            <a:fld id="{666DB96F-0824-4888-8B00-A7AE0CA1415E}" type="datetimeFigureOut">
              <a:rPr lang="en-GB" smtClean="0"/>
              <a:t>13/01/2026</a:t>
            </a:fld>
            <a:endParaRPr lang="en-GB"/>
          </a:p>
        </p:txBody>
      </p:sp>
      <p:sp>
        <p:nvSpPr>
          <p:cNvPr id="5" name="Footer Placeholder 4">
            <a:extLst>
              <a:ext uri="{FF2B5EF4-FFF2-40B4-BE49-F238E27FC236}">
                <a16:creationId xmlns:a16="http://schemas.microsoft.com/office/drawing/2014/main" id="{F51C16D5-DFB6-03A5-D2A6-DD34B2188B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C5CFB7-9146-1AFC-92DB-F3F500774039}"/>
              </a:ext>
            </a:extLst>
          </p:cNvPr>
          <p:cNvSpPr>
            <a:spLocks noGrp="1"/>
          </p:cNvSpPr>
          <p:nvPr>
            <p:ph type="sldNum" sz="quarter" idx="12"/>
          </p:nvPr>
        </p:nvSpPr>
        <p:spPr/>
        <p:txBody>
          <a:bodyPr/>
          <a:lstStyle/>
          <a:p>
            <a:fld id="{810BF798-5E40-4B30-A0B6-F3EB0BDE134C}" type="slidenum">
              <a:rPr lang="en-GB" smtClean="0"/>
              <a:t>‹#›</a:t>
            </a:fld>
            <a:endParaRPr lang="en-GB"/>
          </a:p>
        </p:txBody>
      </p:sp>
    </p:spTree>
    <p:extLst>
      <p:ext uri="{BB962C8B-B14F-4D97-AF65-F5344CB8AC3E}">
        <p14:creationId xmlns:p14="http://schemas.microsoft.com/office/powerpoint/2010/main" val="694843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FBD8-C634-02D3-934B-7533667F298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5E7E5E4-8641-DE61-1E4C-EEC53B1A01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1097AA-56F1-3F4E-00E4-6638448FFCE9}"/>
              </a:ext>
            </a:extLst>
          </p:cNvPr>
          <p:cNvSpPr>
            <a:spLocks noGrp="1"/>
          </p:cNvSpPr>
          <p:nvPr>
            <p:ph type="dt" sz="half" idx="10"/>
          </p:nvPr>
        </p:nvSpPr>
        <p:spPr/>
        <p:txBody>
          <a:bodyPr/>
          <a:lstStyle/>
          <a:p>
            <a:fld id="{666DB96F-0824-4888-8B00-A7AE0CA1415E}" type="datetimeFigureOut">
              <a:rPr lang="en-GB" smtClean="0"/>
              <a:t>13/01/2026</a:t>
            </a:fld>
            <a:endParaRPr lang="en-GB"/>
          </a:p>
        </p:txBody>
      </p:sp>
      <p:sp>
        <p:nvSpPr>
          <p:cNvPr id="5" name="Footer Placeholder 4">
            <a:extLst>
              <a:ext uri="{FF2B5EF4-FFF2-40B4-BE49-F238E27FC236}">
                <a16:creationId xmlns:a16="http://schemas.microsoft.com/office/drawing/2014/main" id="{AD729070-DBC3-DBFD-5425-AF8749ADF1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1EE832-985F-F3F8-7888-B6E9E2BB807B}"/>
              </a:ext>
            </a:extLst>
          </p:cNvPr>
          <p:cNvSpPr>
            <a:spLocks noGrp="1"/>
          </p:cNvSpPr>
          <p:nvPr>
            <p:ph type="sldNum" sz="quarter" idx="12"/>
          </p:nvPr>
        </p:nvSpPr>
        <p:spPr/>
        <p:txBody>
          <a:bodyPr/>
          <a:lstStyle/>
          <a:p>
            <a:fld id="{810BF798-5E40-4B30-A0B6-F3EB0BDE134C}" type="slidenum">
              <a:rPr lang="en-GB" smtClean="0"/>
              <a:t>‹#›</a:t>
            </a:fld>
            <a:endParaRPr lang="en-GB"/>
          </a:p>
        </p:txBody>
      </p:sp>
    </p:spTree>
    <p:extLst>
      <p:ext uri="{BB962C8B-B14F-4D97-AF65-F5344CB8AC3E}">
        <p14:creationId xmlns:p14="http://schemas.microsoft.com/office/powerpoint/2010/main" val="2484319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5CD35-8A5C-80AF-8FAB-1EBC03112D4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758EA40-277D-41EB-3404-65453057EB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4EC2F4A-054F-EC21-7573-E00DC5A3B35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A3E0446-73C5-4F4D-96FE-0FF36B6445B9}"/>
              </a:ext>
            </a:extLst>
          </p:cNvPr>
          <p:cNvSpPr>
            <a:spLocks noGrp="1"/>
          </p:cNvSpPr>
          <p:nvPr>
            <p:ph type="dt" sz="half" idx="10"/>
          </p:nvPr>
        </p:nvSpPr>
        <p:spPr/>
        <p:txBody>
          <a:bodyPr/>
          <a:lstStyle/>
          <a:p>
            <a:fld id="{666DB96F-0824-4888-8B00-A7AE0CA1415E}" type="datetimeFigureOut">
              <a:rPr lang="en-GB" smtClean="0"/>
              <a:t>13/01/2026</a:t>
            </a:fld>
            <a:endParaRPr lang="en-GB"/>
          </a:p>
        </p:txBody>
      </p:sp>
      <p:sp>
        <p:nvSpPr>
          <p:cNvPr id="6" name="Footer Placeholder 5">
            <a:extLst>
              <a:ext uri="{FF2B5EF4-FFF2-40B4-BE49-F238E27FC236}">
                <a16:creationId xmlns:a16="http://schemas.microsoft.com/office/drawing/2014/main" id="{AFB9CC3A-735C-086E-C663-ED5280B058F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989DB5-B39F-C414-D39B-96B756119A9A}"/>
              </a:ext>
            </a:extLst>
          </p:cNvPr>
          <p:cNvSpPr>
            <a:spLocks noGrp="1"/>
          </p:cNvSpPr>
          <p:nvPr>
            <p:ph type="sldNum" sz="quarter" idx="12"/>
          </p:nvPr>
        </p:nvSpPr>
        <p:spPr/>
        <p:txBody>
          <a:bodyPr/>
          <a:lstStyle/>
          <a:p>
            <a:fld id="{810BF798-5E40-4B30-A0B6-F3EB0BDE134C}" type="slidenum">
              <a:rPr lang="en-GB" smtClean="0"/>
              <a:t>‹#›</a:t>
            </a:fld>
            <a:endParaRPr lang="en-GB"/>
          </a:p>
        </p:txBody>
      </p:sp>
    </p:spTree>
    <p:extLst>
      <p:ext uri="{BB962C8B-B14F-4D97-AF65-F5344CB8AC3E}">
        <p14:creationId xmlns:p14="http://schemas.microsoft.com/office/powerpoint/2010/main" val="1050405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0318-C9F0-664E-B9E9-049DABD3688C}"/>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4808E9D-18B8-16F4-391B-E5C43C4F8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1B145FE-D80A-4514-71C5-1D380133EE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18A1980-951C-C292-7DF9-A3E5BE4E9E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4039352-2F64-D26D-4035-BF2CDE8706E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DD5A115-5F0D-A1E1-051F-532FA804616C}"/>
              </a:ext>
            </a:extLst>
          </p:cNvPr>
          <p:cNvSpPr>
            <a:spLocks noGrp="1"/>
          </p:cNvSpPr>
          <p:nvPr>
            <p:ph type="dt" sz="half" idx="10"/>
          </p:nvPr>
        </p:nvSpPr>
        <p:spPr/>
        <p:txBody>
          <a:bodyPr/>
          <a:lstStyle/>
          <a:p>
            <a:fld id="{666DB96F-0824-4888-8B00-A7AE0CA1415E}" type="datetimeFigureOut">
              <a:rPr lang="en-GB" smtClean="0"/>
              <a:t>13/01/2026</a:t>
            </a:fld>
            <a:endParaRPr lang="en-GB"/>
          </a:p>
        </p:txBody>
      </p:sp>
      <p:sp>
        <p:nvSpPr>
          <p:cNvPr id="8" name="Footer Placeholder 7">
            <a:extLst>
              <a:ext uri="{FF2B5EF4-FFF2-40B4-BE49-F238E27FC236}">
                <a16:creationId xmlns:a16="http://schemas.microsoft.com/office/drawing/2014/main" id="{AB6D90E3-C719-447A-453C-56532183A6F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80E51B6-841D-27DB-313F-68A9FE7D53CF}"/>
              </a:ext>
            </a:extLst>
          </p:cNvPr>
          <p:cNvSpPr>
            <a:spLocks noGrp="1"/>
          </p:cNvSpPr>
          <p:nvPr>
            <p:ph type="sldNum" sz="quarter" idx="12"/>
          </p:nvPr>
        </p:nvSpPr>
        <p:spPr/>
        <p:txBody>
          <a:bodyPr/>
          <a:lstStyle/>
          <a:p>
            <a:fld id="{810BF798-5E40-4B30-A0B6-F3EB0BDE134C}" type="slidenum">
              <a:rPr lang="en-GB" smtClean="0"/>
              <a:t>‹#›</a:t>
            </a:fld>
            <a:endParaRPr lang="en-GB"/>
          </a:p>
        </p:txBody>
      </p:sp>
    </p:spTree>
    <p:extLst>
      <p:ext uri="{BB962C8B-B14F-4D97-AF65-F5344CB8AC3E}">
        <p14:creationId xmlns:p14="http://schemas.microsoft.com/office/powerpoint/2010/main" val="1439427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41494-5CA3-7E73-FD0F-FBD11C8EC5E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303298C-D3BC-CCF4-DF2C-4DD39044710C}"/>
              </a:ext>
            </a:extLst>
          </p:cNvPr>
          <p:cNvSpPr>
            <a:spLocks noGrp="1"/>
          </p:cNvSpPr>
          <p:nvPr>
            <p:ph type="dt" sz="half" idx="10"/>
          </p:nvPr>
        </p:nvSpPr>
        <p:spPr/>
        <p:txBody>
          <a:bodyPr/>
          <a:lstStyle/>
          <a:p>
            <a:fld id="{666DB96F-0824-4888-8B00-A7AE0CA1415E}" type="datetimeFigureOut">
              <a:rPr lang="en-GB" smtClean="0"/>
              <a:t>13/01/2026</a:t>
            </a:fld>
            <a:endParaRPr lang="en-GB"/>
          </a:p>
        </p:txBody>
      </p:sp>
      <p:sp>
        <p:nvSpPr>
          <p:cNvPr id="4" name="Footer Placeholder 3">
            <a:extLst>
              <a:ext uri="{FF2B5EF4-FFF2-40B4-BE49-F238E27FC236}">
                <a16:creationId xmlns:a16="http://schemas.microsoft.com/office/drawing/2014/main" id="{2126957D-BEE8-9CFC-726B-B7F77B1D0DD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2CD478B-D5DA-8717-31A9-9CAD6081FECE}"/>
              </a:ext>
            </a:extLst>
          </p:cNvPr>
          <p:cNvSpPr>
            <a:spLocks noGrp="1"/>
          </p:cNvSpPr>
          <p:nvPr>
            <p:ph type="sldNum" sz="quarter" idx="12"/>
          </p:nvPr>
        </p:nvSpPr>
        <p:spPr/>
        <p:txBody>
          <a:bodyPr/>
          <a:lstStyle/>
          <a:p>
            <a:fld id="{810BF798-5E40-4B30-A0B6-F3EB0BDE134C}" type="slidenum">
              <a:rPr lang="en-GB" smtClean="0"/>
              <a:t>‹#›</a:t>
            </a:fld>
            <a:endParaRPr lang="en-GB"/>
          </a:p>
        </p:txBody>
      </p:sp>
    </p:spTree>
    <p:extLst>
      <p:ext uri="{BB962C8B-B14F-4D97-AF65-F5344CB8AC3E}">
        <p14:creationId xmlns:p14="http://schemas.microsoft.com/office/powerpoint/2010/main" val="1488339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78879-BE66-1432-51D6-6468BCC5AF2E}"/>
              </a:ext>
            </a:extLst>
          </p:cNvPr>
          <p:cNvSpPr>
            <a:spLocks noGrp="1"/>
          </p:cNvSpPr>
          <p:nvPr>
            <p:ph type="dt" sz="half" idx="10"/>
          </p:nvPr>
        </p:nvSpPr>
        <p:spPr/>
        <p:txBody>
          <a:bodyPr/>
          <a:lstStyle/>
          <a:p>
            <a:fld id="{666DB96F-0824-4888-8B00-A7AE0CA1415E}" type="datetimeFigureOut">
              <a:rPr lang="en-GB" smtClean="0"/>
              <a:t>13/01/2026</a:t>
            </a:fld>
            <a:endParaRPr lang="en-GB"/>
          </a:p>
        </p:txBody>
      </p:sp>
      <p:sp>
        <p:nvSpPr>
          <p:cNvPr id="3" name="Footer Placeholder 2">
            <a:extLst>
              <a:ext uri="{FF2B5EF4-FFF2-40B4-BE49-F238E27FC236}">
                <a16:creationId xmlns:a16="http://schemas.microsoft.com/office/drawing/2014/main" id="{280817A5-C873-A703-E912-A05994F407E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53009AC-3D1B-060C-EEA9-139F6455542A}"/>
              </a:ext>
            </a:extLst>
          </p:cNvPr>
          <p:cNvSpPr>
            <a:spLocks noGrp="1"/>
          </p:cNvSpPr>
          <p:nvPr>
            <p:ph type="sldNum" sz="quarter" idx="12"/>
          </p:nvPr>
        </p:nvSpPr>
        <p:spPr/>
        <p:txBody>
          <a:bodyPr/>
          <a:lstStyle/>
          <a:p>
            <a:fld id="{810BF798-5E40-4B30-A0B6-F3EB0BDE134C}" type="slidenum">
              <a:rPr lang="en-GB" smtClean="0"/>
              <a:t>‹#›</a:t>
            </a:fld>
            <a:endParaRPr lang="en-GB"/>
          </a:p>
        </p:txBody>
      </p:sp>
    </p:spTree>
    <p:extLst>
      <p:ext uri="{BB962C8B-B14F-4D97-AF65-F5344CB8AC3E}">
        <p14:creationId xmlns:p14="http://schemas.microsoft.com/office/powerpoint/2010/main" val="3906299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76A0-EC6F-BCF0-9D9C-F19C297ED76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E13A128-4A21-2466-C519-A341A716A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9FD36E8-D9FC-E80A-4ED1-C3799D600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9AC8A2-77D3-26C5-D807-D67C3C6935FA}"/>
              </a:ext>
            </a:extLst>
          </p:cNvPr>
          <p:cNvSpPr>
            <a:spLocks noGrp="1"/>
          </p:cNvSpPr>
          <p:nvPr>
            <p:ph type="dt" sz="half" idx="10"/>
          </p:nvPr>
        </p:nvSpPr>
        <p:spPr/>
        <p:txBody>
          <a:bodyPr/>
          <a:lstStyle/>
          <a:p>
            <a:fld id="{666DB96F-0824-4888-8B00-A7AE0CA1415E}" type="datetimeFigureOut">
              <a:rPr lang="en-GB" smtClean="0"/>
              <a:t>13/01/2026</a:t>
            </a:fld>
            <a:endParaRPr lang="en-GB"/>
          </a:p>
        </p:txBody>
      </p:sp>
      <p:sp>
        <p:nvSpPr>
          <p:cNvPr id="6" name="Footer Placeholder 5">
            <a:extLst>
              <a:ext uri="{FF2B5EF4-FFF2-40B4-BE49-F238E27FC236}">
                <a16:creationId xmlns:a16="http://schemas.microsoft.com/office/drawing/2014/main" id="{C57EB820-2EC6-03E5-5BA7-44F4CFDA9D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6BE1C8-028B-CF4C-63A9-3F930E7436B5}"/>
              </a:ext>
            </a:extLst>
          </p:cNvPr>
          <p:cNvSpPr>
            <a:spLocks noGrp="1"/>
          </p:cNvSpPr>
          <p:nvPr>
            <p:ph type="sldNum" sz="quarter" idx="12"/>
          </p:nvPr>
        </p:nvSpPr>
        <p:spPr/>
        <p:txBody>
          <a:bodyPr/>
          <a:lstStyle/>
          <a:p>
            <a:fld id="{810BF798-5E40-4B30-A0B6-F3EB0BDE134C}" type="slidenum">
              <a:rPr lang="en-GB" smtClean="0"/>
              <a:t>‹#›</a:t>
            </a:fld>
            <a:endParaRPr lang="en-GB"/>
          </a:p>
        </p:txBody>
      </p:sp>
    </p:spTree>
    <p:extLst>
      <p:ext uri="{BB962C8B-B14F-4D97-AF65-F5344CB8AC3E}">
        <p14:creationId xmlns:p14="http://schemas.microsoft.com/office/powerpoint/2010/main" val="1194994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9BBF-1FD3-68C1-D797-5D1DD9BB68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72976DC-9212-DAD5-8213-34F40B987B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72170F2-56F7-51A1-3BCE-FF2ED2000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FA9BFA-4072-9C1B-C054-D2A903BD937C}"/>
              </a:ext>
            </a:extLst>
          </p:cNvPr>
          <p:cNvSpPr>
            <a:spLocks noGrp="1"/>
          </p:cNvSpPr>
          <p:nvPr>
            <p:ph type="dt" sz="half" idx="10"/>
          </p:nvPr>
        </p:nvSpPr>
        <p:spPr/>
        <p:txBody>
          <a:bodyPr/>
          <a:lstStyle/>
          <a:p>
            <a:fld id="{666DB96F-0824-4888-8B00-A7AE0CA1415E}" type="datetimeFigureOut">
              <a:rPr lang="en-GB" smtClean="0"/>
              <a:t>13/01/2026</a:t>
            </a:fld>
            <a:endParaRPr lang="en-GB"/>
          </a:p>
        </p:txBody>
      </p:sp>
      <p:sp>
        <p:nvSpPr>
          <p:cNvPr id="6" name="Footer Placeholder 5">
            <a:extLst>
              <a:ext uri="{FF2B5EF4-FFF2-40B4-BE49-F238E27FC236}">
                <a16:creationId xmlns:a16="http://schemas.microsoft.com/office/drawing/2014/main" id="{BA4CFDBC-AF8A-CA3B-8276-DB38C5B21C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6CAC5F-F545-9BC9-6214-B0C45C014C2C}"/>
              </a:ext>
            </a:extLst>
          </p:cNvPr>
          <p:cNvSpPr>
            <a:spLocks noGrp="1"/>
          </p:cNvSpPr>
          <p:nvPr>
            <p:ph type="sldNum" sz="quarter" idx="12"/>
          </p:nvPr>
        </p:nvSpPr>
        <p:spPr/>
        <p:txBody>
          <a:bodyPr/>
          <a:lstStyle/>
          <a:p>
            <a:fld id="{810BF798-5E40-4B30-A0B6-F3EB0BDE134C}" type="slidenum">
              <a:rPr lang="en-GB" smtClean="0"/>
              <a:t>‹#›</a:t>
            </a:fld>
            <a:endParaRPr lang="en-GB"/>
          </a:p>
        </p:txBody>
      </p:sp>
    </p:spTree>
    <p:extLst>
      <p:ext uri="{BB962C8B-B14F-4D97-AF65-F5344CB8AC3E}">
        <p14:creationId xmlns:p14="http://schemas.microsoft.com/office/powerpoint/2010/main" val="3597271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3966F5-0EE1-D8E0-9943-41219B2EC8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6E5018DF-4BBB-10A0-570B-18D772E318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1F204A4-C8DC-BA4D-8C13-204BDA5AFE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6DB96F-0824-4888-8B00-A7AE0CA1415E}" type="datetimeFigureOut">
              <a:rPr lang="en-GB" smtClean="0"/>
              <a:t>13/01/2026</a:t>
            </a:fld>
            <a:endParaRPr lang="en-GB"/>
          </a:p>
        </p:txBody>
      </p:sp>
      <p:sp>
        <p:nvSpPr>
          <p:cNvPr id="5" name="Footer Placeholder 4">
            <a:extLst>
              <a:ext uri="{FF2B5EF4-FFF2-40B4-BE49-F238E27FC236}">
                <a16:creationId xmlns:a16="http://schemas.microsoft.com/office/drawing/2014/main" id="{15DFDC14-7CA9-DE20-464D-65EC86DAF4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475931-3B24-6FFC-EE08-0EDA6A5A83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BF798-5E40-4B30-A0B6-F3EB0BDE134C}" type="slidenum">
              <a:rPr lang="en-GB" smtClean="0"/>
              <a:t>‹#›</a:t>
            </a:fld>
            <a:endParaRPr lang="en-GB"/>
          </a:p>
        </p:txBody>
      </p:sp>
    </p:spTree>
    <p:extLst>
      <p:ext uri="{BB962C8B-B14F-4D97-AF65-F5344CB8AC3E}">
        <p14:creationId xmlns:p14="http://schemas.microsoft.com/office/powerpoint/2010/main" val="1651008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metahuman.unrealengine.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hyperlink" Target="https://metahuman.unrealengine.com/"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26383"/>
        </a:solidFill>
        <a:effectLst/>
      </p:bgPr>
    </p:bg>
    <p:spTree>
      <p:nvGrpSpPr>
        <p:cNvPr id="1" name=""/>
        <p:cNvGrpSpPr/>
        <p:nvPr/>
      </p:nvGrpSpPr>
      <p:grpSpPr>
        <a:xfrm>
          <a:off x="0" y="0"/>
          <a:ext cx="0" cy="0"/>
          <a:chOff x="0" y="0"/>
          <a:chExt cx="0" cy="0"/>
        </a:xfrm>
      </p:grpSpPr>
      <p:sp>
        <p:nvSpPr>
          <p:cNvPr id="20" name="Background Rectange">
            <a:extLst>
              <a:ext uri="{FF2B5EF4-FFF2-40B4-BE49-F238E27FC236}">
                <a16:creationId xmlns:a16="http://schemas.microsoft.com/office/drawing/2014/main" id="{DF1820B6-BB4F-2A8C-B100-ED98D2394E3B}"/>
              </a:ext>
            </a:extLst>
          </p:cNvPr>
          <p:cNvSpPr>
            <a:spLocks/>
          </p:cNvSpPr>
          <p:nvPr/>
        </p:nvSpPr>
        <p:spPr>
          <a:xfrm>
            <a:off x="19233" y="-8582"/>
            <a:ext cx="2694039" cy="6858000"/>
          </a:xfrm>
          <a:prstGeom prst="rect">
            <a:avLst/>
          </a:prstGeom>
          <a:solidFill>
            <a:srgbClr val="3F36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dirty="0">
              <a:solidFill>
                <a:srgbClr val="CC92F7"/>
              </a:solidFill>
            </a:endParaRPr>
          </a:p>
        </p:txBody>
      </p:sp>
      <p:grpSp>
        <p:nvGrpSpPr>
          <p:cNvPr id="7" name="Group 6">
            <a:extLst>
              <a:ext uri="{FF2B5EF4-FFF2-40B4-BE49-F238E27FC236}">
                <a16:creationId xmlns:a16="http://schemas.microsoft.com/office/drawing/2014/main" id="{D9A35DF4-9EC6-0C50-5DF0-D78126055E30}"/>
              </a:ext>
            </a:extLst>
          </p:cNvPr>
          <p:cNvGrpSpPr/>
          <p:nvPr/>
        </p:nvGrpSpPr>
        <p:grpSpPr>
          <a:xfrm rot="909042">
            <a:off x="1360897" y="1949793"/>
            <a:ext cx="2977024" cy="2940967"/>
            <a:chOff x="1289284" y="2118282"/>
            <a:chExt cx="2840271" cy="2805870"/>
          </a:xfrm>
        </p:grpSpPr>
        <p:sp>
          <p:nvSpPr>
            <p:cNvPr id="19" name="Oval 18">
              <a:extLst>
                <a:ext uri="{FF2B5EF4-FFF2-40B4-BE49-F238E27FC236}">
                  <a16:creationId xmlns:a16="http://schemas.microsoft.com/office/drawing/2014/main" id="{A92E654A-968C-8745-0C5C-6D6B4B1613FC}"/>
                </a:ext>
              </a:extLst>
            </p:cNvPr>
            <p:cNvSpPr/>
            <p:nvPr/>
          </p:nvSpPr>
          <p:spPr>
            <a:xfrm>
              <a:off x="1289284" y="2118282"/>
              <a:ext cx="2840271" cy="2805870"/>
            </a:xfrm>
            <a:prstGeom prst="ellipse">
              <a:avLst/>
            </a:prstGeom>
            <a:solidFill>
              <a:srgbClr val="EB5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ree-form: Shape 20">
              <a:extLst>
                <a:ext uri="{FF2B5EF4-FFF2-40B4-BE49-F238E27FC236}">
                  <a16:creationId xmlns:a16="http://schemas.microsoft.com/office/drawing/2014/main" id="{66C8C689-B9EF-57C1-C7DC-483014B81E38}"/>
                </a:ext>
              </a:extLst>
            </p:cNvPr>
            <p:cNvSpPr/>
            <p:nvPr/>
          </p:nvSpPr>
          <p:spPr>
            <a:xfrm>
              <a:off x="2889388" y="2118282"/>
              <a:ext cx="1240167" cy="2805870"/>
            </a:xfrm>
            <a:custGeom>
              <a:avLst/>
              <a:gdLst>
                <a:gd name="connsiteX0" fmla="*/ 0 w 1240167"/>
                <a:gd name="connsiteY0" fmla="*/ 0 h 2779077"/>
                <a:gd name="connsiteX1" fmla="*/ 100684 w 1240167"/>
                <a:gd name="connsiteY1" fmla="*/ 15106 h 2779077"/>
                <a:gd name="connsiteX2" fmla="*/ 1240167 w 1240167"/>
                <a:gd name="connsiteY2" fmla="*/ 1389538 h 2779077"/>
                <a:gd name="connsiteX3" fmla="*/ 100684 w 1240167"/>
                <a:gd name="connsiteY3" fmla="*/ 2763971 h 2779077"/>
                <a:gd name="connsiteX4" fmla="*/ 0 w 1240167"/>
                <a:gd name="connsiteY4" fmla="*/ 2779077 h 2779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167" h="2779077">
                  <a:moveTo>
                    <a:pt x="0" y="0"/>
                  </a:moveTo>
                  <a:lnTo>
                    <a:pt x="100684" y="15106"/>
                  </a:lnTo>
                  <a:cubicBezTo>
                    <a:pt x="750986" y="145924"/>
                    <a:pt x="1240167" y="711571"/>
                    <a:pt x="1240167" y="1389538"/>
                  </a:cubicBezTo>
                  <a:cubicBezTo>
                    <a:pt x="1240167" y="2067506"/>
                    <a:pt x="750986" y="2633152"/>
                    <a:pt x="100684" y="2763971"/>
                  </a:cubicBezTo>
                  <a:lnTo>
                    <a:pt x="0" y="2779077"/>
                  </a:lnTo>
                  <a:close/>
                </a:path>
              </a:pathLst>
            </a:cu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10" name="TextBox 9">
            <a:extLst>
              <a:ext uri="{FF2B5EF4-FFF2-40B4-BE49-F238E27FC236}">
                <a16:creationId xmlns:a16="http://schemas.microsoft.com/office/drawing/2014/main" id="{D57C236C-FA28-42AB-8796-1D4A1728DD59}"/>
              </a:ext>
            </a:extLst>
          </p:cNvPr>
          <p:cNvSpPr txBox="1"/>
          <p:nvPr/>
        </p:nvSpPr>
        <p:spPr>
          <a:xfrm>
            <a:off x="430528" y="6290592"/>
            <a:ext cx="1893222" cy="238527"/>
          </a:xfrm>
          <a:prstGeom prst="rect">
            <a:avLst/>
          </a:prstGeom>
          <a:noFill/>
        </p:spPr>
        <p:txBody>
          <a:bodyPr wrap="square" rtlCol="0">
            <a:spAutoFit/>
          </a:bodyPr>
          <a:lstStyle/>
          <a:p>
            <a:r>
              <a:rPr lang="en-GB" sz="950" dirty="0">
                <a:solidFill>
                  <a:srgbClr val="352942"/>
                </a:solidFill>
                <a:latin typeface="Helvetica"/>
                <a:cs typeface="Helvetica"/>
              </a:rPr>
              <a:t>University for the Creative Arts</a:t>
            </a:r>
          </a:p>
        </p:txBody>
      </p:sp>
      <p:sp>
        <p:nvSpPr>
          <p:cNvPr id="18" name="TextBox 17">
            <a:extLst>
              <a:ext uri="{FF2B5EF4-FFF2-40B4-BE49-F238E27FC236}">
                <a16:creationId xmlns:a16="http://schemas.microsoft.com/office/drawing/2014/main" id="{2B118E2B-A8E9-A682-98B7-A069037FBE74}"/>
              </a:ext>
            </a:extLst>
          </p:cNvPr>
          <p:cNvSpPr txBox="1"/>
          <p:nvPr/>
        </p:nvSpPr>
        <p:spPr>
          <a:xfrm>
            <a:off x="4543454" y="2446215"/>
            <a:ext cx="5543975" cy="2000548"/>
          </a:xfrm>
          <a:prstGeom prst="rect">
            <a:avLst/>
          </a:prstGeom>
          <a:noFill/>
        </p:spPr>
        <p:txBody>
          <a:bodyPr wrap="square">
            <a:spAutoFit/>
          </a:bodyPr>
          <a:lstStyle/>
          <a:p>
            <a:r>
              <a:rPr lang="en-US" sz="3600" b="1" dirty="0">
                <a:solidFill>
                  <a:srgbClr val="CC92F7"/>
                </a:solidFill>
                <a:latin typeface="Helvetica" pitchFamily="2" charset="0"/>
              </a:rPr>
              <a:t>FGCT5004:</a:t>
            </a:r>
          </a:p>
          <a:p>
            <a:r>
              <a:rPr lang="en-US" sz="4400" b="1" dirty="0">
                <a:solidFill>
                  <a:schemeClr val="bg1"/>
                </a:solidFill>
                <a:latin typeface="Helvetica" pitchFamily="2" charset="0"/>
              </a:rPr>
              <a:t>Motion Capture Technologies</a:t>
            </a:r>
          </a:p>
        </p:txBody>
      </p:sp>
      <p:pic>
        <p:nvPicPr>
          <p:cNvPr id="5" name="Picture 4">
            <a:extLst>
              <a:ext uri="{FF2B5EF4-FFF2-40B4-BE49-F238E27FC236}">
                <a16:creationId xmlns:a16="http://schemas.microsoft.com/office/drawing/2014/main" id="{1EA3A5EE-6A57-A7E1-8477-39787F837B71}"/>
              </a:ext>
            </a:extLst>
          </p:cNvPr>
          <p:cNvPicPr>
            <a:picLocks noChangeAspect="1"/>
          </p:cNvPicPr>
          <p:nvPr/>
        </p:nvPicPr>
        <p:blipFill>
          <a:blip r:embed="rId3"/>
          <a:stretch>
            <a:fillRect/>
          </a:stretch>
        </p:blipFill>
        <p:spPr>
          <a:xfrm>
            <a:off x="1473311" y="2050204"/>
            <a:ext cx="2714488" cy="2740144"/>
          </a:xfrm>
          <a:prstGeom prst="ellipse">
            <a:avLst/>
          </a:prstGeom>
        </p:spPr>
      </p:pic>
    </p:spTree>
    <p:extLst>
      <p:ext uri="{BB962C8B-B14F-4D97-AF65-F5344CB8AC3E}">
        <p14:creationId xmlns:p14="http://schemas.microsoft.com/office/powerpoint/2010/main" val="204880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decel="50000" fill="hold" nodeType="clickEffect">
                                  <p:stCondLst>
                                    <p:cond delay="0"/>
                                  </p:stCondLst>
                                  <p:childTnLst>
                                    <p:animRot by="43200000">
                                      <p:cBhvr>
                                        <p:cTn id="6" dur="5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87B734D9-F832-4405-91DB-2A620378B103}"/>
              </a:ext>
            </a:extLst>
          </p:cNvPr>
          <p:cNvSpPr txBox="1">
            <a:spLocks/>
          </p:cNvSpPr>
          <p:nvPr/>
        </p:nvSpPr>
        <p:spPr>
          <a:xfrm>
            <a:off x="1083229" y="2304190"/>
            <a:ext cx="9810390" cy="2975333"/>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GB" sz="7200" b="1" dirty="0"/>
              <a:t>Metahuman Creator</a:t>
            </a:r>
          </a:p>
        </p:txBody>
      </p:sp>
    </p:spTree>
    <p:extLst>
      <p:ext uri="{BB962C8B-B14F-4D97-AF65-F5344CB8AC3E}">
        <p14:creationId xmlns:p14="http://schemas.microsoft.com/office/powerpoint/2010/main" val="2810129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FE529C29-7D30-2991-978F-96AA56D15B4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F8E5A16-7B60-6A7D-27E5-848F2A85BB14}"/>
              </a:ext>
            </a:extLst>
          </p:cNvPr>
          <p:cNvSpPr/>
          <p:nvPr/>
        </p:nvSpPr>
        <p:spPr>
          <a:xfrm>
            <a:off x="264286" y="1493079"/>
            <a:ext cx="5675304" cy="461665"/>
          </a:xfrm>
          <a:prstGeom prst="rect">
            <a:avLst/>
          </a:prstGeom>
        </p:spPr>
        <p:txBody>
          <a:bodyPr wrap="square">
            <a:spAutoFit/>
          </a:bodyPr>
          <a:lstStyle/>
          <a:p>
            <a:r>
              <a:rPr lang="en-GB" sz="2400" dirty="0">
                <a:solidFill>
                  <a:schemeClr val="bg1"/>
                </a:solidFill>
              </a:rPr>
              <a:t>Go to…</a:t>
            </a:r>
          </a:p>
        </p:txBody>
      </p:sp>
      <p:sp>
        <p:nvSpPr>
          <p:cNvPr id="9" name="Rectangle 8">
            <a:extLst>
              <a:ext uri="{FF2B5EF4-FFF2-40B4-BE49-F238E27FC236}">
                <a16:creationId xmlns:a16="http://schemas.microsoft.com/office/drawing/2014/main" id="{0190E3B6-B6CF-7A17-D9AE-AE1394689BB8}"/>
              </a:ext>
            </a:extLst>
          </p:cNvPr>
          <p:cNvSpPr/>
          <p:nvPr/>
        </p:nvSpPr>
        <p:spPr>
          <a:xfrm>
            <a:off x="-1" y="227538"/>
            <a:ext cx="5939591"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err="1">
                <a:solidFill>
                  <a:schemeClr val="tx1"/>
                </a:solidFill>
              </a:rPr>
              <a:t>MetaHuman</a:t>
            </a:r>
            <a:r>
              <a:rPr lang="en-GB" sz="3600" b="1" dirty="0">
                <a:solidFill>
                  <a:schemeClr val="tx1"/>
                </a:solidFill>
              </a:rPr>
              <a:t> Creator</a:t>
            </a:r>
          </a:p>
        </p:txBody>
      </p:sp>
      <p:pic>
        <p:nvPicPr>
          <p:cNvPr id="5" name="Picture 4">
            <a:extLst>
              <a:ext uri="{FF2B5EF4-FFF2-40B4-BE49-F238E27FC236}">
                <a16:creationId xmlns:a16="http://schemas.microsoft.com/office/drawing/2014/main" id="{95695858-DACF-3E32-46BE-1E66AD3B16CB}"/>
              </a:ext>
            </a:extLst>
          </p:cNvPr>
          <p:cNvPicPr>
            <a:picLocks noChangeAspect="1"/>
          </p:cNvPicPr>
          <p:nvPr/>
        </p:nvPicPr>
        <p:blipFill>
          <a:blip r:embed="rId3"/>
          <a:srcRect t="8889"/>
          <a:stretch>
            <a:fillRect/>
          </a:stretch>
        </p:blipFill>
        <p:spPr>
          <a:xfrm>
            <a:off x="5740400" y="0"/>
            <a:ext cx="6451600" cy="6851720"/>
          </a:xfrm>
          <a:prstGeom prst="rect">
            <a:avLst/>
          </a:prstGeom>
        </p:spPr>
      </p:pic>
      <p:sp>
        <p:nvSpPr>
          <p:cNvPr id="11" name="Rectangle 10">
            <a:extLst>
              <a:ext uri="{FF2B5EF4-FFF2-40B4-BE49-F238E27FC236}">
                <a16:creationId xmlns:a16="http://schemas.microsoft.com/office/drawing/2014/main" id="{AEF5AFCB-27A3-2E8B-A5CE-5C13692EA9A7}"/>
              </a:ext>
            </a:extLst>
          </p:cNvPr>
          <p:cNvSpPr/>
          <p:nvPr/>
        </p:nvSpPr>
        <p:spPr>
          <a:xfrm>
            <a:off x="264286" y="2065233"/>
            <a:ext cx="5675304" cy="1200329"/>
          </a:xfrm>
          <a:prstGeom prst="rect">
            <a:avLst/>
          </a:prstGeom>
        </p:spPr>
        <p:txBody>
          <a:bodyPr wrap="square">
            <a:spAutoFit/>
          </a:bodyPr>
          <a:lstStyle/>
          <a:p>
            <a:r>
              <a:rPr lang="en-GB" sz="2400" dirty="0">
                <a:solidFill>
                  <a:srgbClr val="ED8F65"/>
                </a:solidFill>
                <a:hlinkClick r:id="rId4">
                  <a:extLst>
                    <a:ext uri="{A12FA001-AC4F-418D-AE19-62706E023703}">
                      <ahyp:hlinkClr xmlns:ahyp="http://schemas.microsoft.com/office/drawing/2018/hyperlinkcolor" val="tx"/>
                    </a:ext>
                  </a:extLst>
                </a:hlinkClick>
              </a:rPr>
              <a:t>https://metahuman.unrealengine.com/</a:t>
            </a:r>
            <a:endParaRPr lang="en-GB" sz="2400" dirty="0">
              <a:solidFill>
                <a:srgbClr val="ED8F65"/>
              </a:solidFill>
            </a:endParaRPr>
          </a:p>
          <a:p>
            <a:endParaRPr lang="en-GB" sz="2400" dirty="0">
              <a:solidFill>
                <a:schemeClr val="bg1"/>
              </a:solidFill>
            </a:endParaRPr>
          </a:p>
          <a:p>
            <a:pPr marL="514350" indent="-514350">
              <a:buFont typeface="+mj-lt"/>
              <a:buAutoNum type="arabicPeriod"/>
            </a:pPr>
            <a:endParaRPr lang="en-GB" sz="2400" b="1" dirty="0">
              <a:solidFill>
                <a:schemeClr val="bg1"/>
              </a:solidFill>
            </a:endParaRPr>
          </a:p>
        </p:txBody>
      </p:sp>
      <p:sp>
        <p:nvSpPr>
          <p:cNvPr id="12" name="Rounded Rectangular Callout 18">
            <a:extLst>
              <a:ext uri="{FF2B5EF4-FFF2-40B4-BE49-F238E27FC236}">
                <a16:creationId xmlns:a16="http://schemas.microsoft.com/office/drawing/2014/main" id="{3305E26B-301C-D324-DD21-7A6C003C9678}"/>
              </a:ext>
            </a:extLst>
          </p:cNvPr>
          <p:cNvSpPr/>
          <p:nvPr/>
        </p:nvSpPr>
        <p:spPr>
          <a:xfrm>
            <a:off x="2390845" y="4499583"/>
            <a:ext cx="3097822" cy="1222701"/>
          </a:xfrm>
          <a:prstGeom prst="wedgeRoundRectCallout">
            <a:avLst>
              <a:gd name="adj1" fmla="val 79030"/>
              <a:gd name="adj2" fmla="val 24418"/>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2000" dirty="0"/>
              <a:t>Click to launch - it can take a long time to load!</a:t>
            </a:r>
          </a:p>
        </p:txBody>
      </p:sp>
    </p:spTree>
    <p:extLst>
      <p:ext uri="{BB962C8B-B14F-4D97-AF65-F5344CB8AC3E}">
        <p14:creationId xmlns:p14="http://schemas.microsoft.com/office/powerpoint/2010/main" val="178950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3EB80709-7908-55E8-3FF5-2BFA9C7D622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BA47C3-9421-19D4-1E8E-088DFAA6F508}"/>
              </a:ext>
            </a:extLst>
          </p:cNvPr>
          <p:cNvPicPr>
            <a:picLocks noChangeAspect="1"/>
          </p:cNvPicPr>
          <p:nvPr/>
        </p:nvPicPr>
        <p:blipFill>
          <a:blip r:embed="rId3"/>
          <a:srcRect t="10560"/>
          <a:stretch>
            <a:fillRect/>
          </a:stretch>
        </p:blipFill>
        <p:spPr>
          <a:xfrm>
            <a:off x="3758927" y="532338"/>
            <a:ext cx="10124031" cy="6133795"/>
          </a:xfrm>
          <a:prstGeom prst="rect">
            <a:avLst/>
          </a:prstGeom>
        </p:spPr>
      </p:pic>
      <p:sp>
        <p:nvSpPr>
          <p:cNvPr id="9" name="Rectangle 8">
            <a:extLst>
              <a:ext uri="{FF2B5EF4-FFF2-40B4-BE49-F238E27FC236}">
                <a16:creationId xmlns:a16="http://schemas.microsoft.com/office/drawing/2014/main" id="{4D3414C2-8F41-66CA-58FA-EB995B7984D3}"/>
              </a:ext>
            </a:extLst>
          </p:cNvPr>
          <p:cNvSpPr/>
          <p:nvPr/>
        </p:nvSpPr>
        <p:spPr>
          <a:xfrm>
            <a:off x="-1" y="227538"/>
            <a:ext cx="5939591"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err="1">
                <a:solidFill>
                  <a:schemeClr val="tx1"/>
                </a:solidFill>
              </a:rPr>
              <a:t>MetaHuman</a:t>
            </a:r>
            <a:r>
              <a:rPr lang="en-GB" sz="3600" b="1" dirty="0">
                <a:solidFill>
                  <a:schemeClr val="tx1"/>
                </a:solidFill>
              </a:rPr>
              <a:t> Creator</a:t>
            </a:r>
          </a:p>
        </p:txBody>
      </p:sp>
      <p:sp>
        <p:nvSpPr>
          <p:cNvPr id="12" name="Rounded Rectangular Callout 18">
            <a:extLst>
              <a:ext uri="{FF2B5EF4-FFF2-40B4-BE49-F238E27FC236}">
                <a16:creationId xmlns:a16="http://schemas.microsoft.com/office/drawing/2014/main" id="{C999E2F5-FBA7-EA29-086C-8EB93FDA55CC}"/>
              </a:ext>
            </a:extLst>
          </p:cNvPr>
          <p:cNvSpPr/>
          <p:nvPr/>
        </p:nvSpPr>
        <p:spPr>
          <a:xfrm>
            <a:off x="1165860" y="5026761"/>
            <a:ext cx="4063727" cy="1222701"/>
          </a:xfrm>
          <a:prstGeom prst="wedgeRoundRectCallout">
            <a:avLst>
              <a:gd name="adj1" fmla="val 70913"/>
              <a:gd name="adj2" fmla="val 41868"/>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2000" dirty="0"/>
              <a:t>Choose a starting point for your character, then click </a:t>
            </a:r>
            <a:r>
              <a:rPr lang="en-GB" sz="2000" b="1" dirty="0"/>
              <a:t>Create Selected</a:t>
            </a:r>
          </a:p>
        </p:txBody>
      </p:sp>
    </p:spTree>
    <p:extLst>
      <p:ext uri="{BB962C8B-B14F-4D97-AF65-F5344CB8AC3E}">
        <p14:creationId xmlns:p14="http://schemas.microsoft.com/office/powerpoint/2010/main" val="2507377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6DAD6E2F-1EFA-699E-FE2C-F608396A463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6FC10F2-8FB7-F2B0-BA69-33A15C9E3E46}"/>
              </a:ext>
            </a:extLst>
          </p:cNvPr>
          <p:cNvPicPr>
            <a:picLocks noChangeAspect="1"/>
          </p:cNvPicPr>
          <p:nvPr/>
        </p:nvPicPr>
        <p:blipFill>
          <a:blip r:embed="rId3"/>
          <a:stretch>
            <a:fillRect/>
          </a:stretch>
        </p:blipFill>
        <p:spPr>
          <a:xfrm>
            <a:off x="132096" y="0"/>
            <a:ext cx="12151330" cy="6858000"/>
          </a:xfrm>
          <a:prstGeom prst="rect">
            <a:avLst/>
          </a:prstGeom>
        </p:spPr>
      </p:pic>
      <p:sp>
        <p:nvSpPr>
          <p:cNvPr id="2" name="Rounded Rectangular Callout 18">
            <a:extLst>
              <a:ext uri="{FF2B5EF4-FFF2-40B4-BE49-F238E27FC236}">
                <a16:creationId xmlns:a16="http://schemas.microsoft.com/office/drawing/2014/main" id="{ACE4B877-7452-E49B-060A-6E5AB48B0AAD}"/>
              </a:ext>
            </a:extLst>
          </p:cNvPr>
          <p:cNvSpPr/>
          <p:nvPr/>
        </p:nvSpPr>
        <p:spPr>
          <a:xfrm>
            <a:off x="1137920" y="3536627"/>
            <a:ext cx="4063727" cy="1222701"/>
          </a:xfrm>
          <a:prstGeom prst="wedgeRoundRectCallout">
            <a:avLst>
              <a:gd name="adj1" fmla="val -51804"/>
              <a:gd name="adj2" fmla="val -104240"/>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2000" dirty="0"/>
              <a:t>You can choose the categories to adjust here</a:t>
            </a:r>
            <a:endParaRPr lang="en-GB" sz="2000" b="1" dirty="0"/>
          </a:p>
        </p:txBody>
      </p:sp>
    </p:spTree>
    <p:extLst>
      <p:ext uri="{BB962C8B-B14F-4D97-AF65-F5344CB8AC3E}">
        <p14:creationId xmlns:p14="http://schemas.microsoft.com/office/powerpoint/2010/main" val="1544367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97E8248A-4C8D-7EF7-50AC-53FD74D495D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80B52A7-CCFE-6B7B-982C-D60645A22E98}"/>
              </a:ext>
            </a:extLst>
          </p:cNvPr>
          <p:cNvPicPr>
            <a:picLocks noChangeAspect="1"/>
          </p:cNvPicPr>
          <p:nvPr/>
        </p:nvPicPr>
        <p:blipFill>
          <a:blip r:embed="rId3"/>
          <a:stretch>
            <a:fillRect/>
          </a:stretch>
        </p:blipFill>
        <p:spPr>
          <a:xfrm>
            <a:off x="0" y="106355"/>
            <a:ext cx="8244840" cy="4493877"/>
          </a:xfrm>
          <a:prstGeom prst="rect">
            <a:avLst/>
          </a:prstGeom>
        </p:spPr>
      </p:pic>
      <p:sp>
        <p:nvSpPr>
          <p:cNvPr id="9" name="Rectangle 8">
            <a:extLst>
              <a:ext uri="{FF2B5EF4-FFF2-40B4-BE49-F238E27FC236}">
                <a16:creationId xmlns:a16="http://schemas.microsoft.com/office/drawing/2014/main" id="{8AE6975C-D5FD-62E3-70D4-F7C68F3763FF}"/>
              </a:ext>
            </a:extLst>
          </p:cNvPr>
          <p:cNvSpPr/>
          <p:nvPr/>
        </p:nvSpPr>
        <p:spPr>
          <a:xfrm>
            <a:off x="-1" y="227538"/>
            <a:ext cx="5939591"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err="1">
                <a:solidFill>
                  <a:schemeClr val="tx1"/>
                </a:solidFill>
              </a:rPr>
              <a:t>MetaHuman</a:t>
            </a:r>
            <a:r>
              <a:rPr lang="en-GB" sz="3600" b="1" dirty="0">
                <a:solidFill>
                  <a:schemeClr val="tx1"/>
                </a:solidFill>
              </a:rPr>
              <a:t> Creator</a:t>
            </a:r>
          </a:p>
        </p:txBody>
      </p:sp>
      <p:pic>
        <p:nvPicPr>
          <p:cNvPr id="2" name="Picture 1">
            <a:extLst>
              <a:ext uri="{FF2B5EF4-FFF2-40B4-BE49-F238E27FC236}">
                <a16:creationId xmlns:a16="http://schemas.microsoft.com/office/drawing/2014/main" id="{B6E159F4-1C42-A2C0-918B-D9765CEF07B1}"/>
              </a:ext>
            </a:extLst>
          </p:cNvPr>
          <p:cNvPicPr>
            <a:picLocks noChangeAspect="1"/>
          </p:cNvPicPr>
          <p:nvPr/>
        </p:nvPicPr>
        <p:blipFill>
          <a:blip r:embed="rId4"/>
          <a:stretch>
            <a:fillRect/>
          </a:stretch>
        </p:blipFill>
        <p:spPr>
          <a:xfrm>
            <a:off x="3688079" y="1324269"/>
            <a:ext cx="8161071" cy="5053055"/>
          </a:xfrm>
          <a:prstGeom prst="rect">
            <a:avLst/>
          </a:prstGeom>
        </p:spPr>
      </p:pic>
      <p:sp>
        <p:nvSpPr>
          <p:cNvPr id="6" name="Rounded Rectangular Callout 18">
            <a:extLst>
              <a:ext uri="{FF2B5EF4-FFF2-40B4-BE49-F238E27FC236}">
                <a16:creationId xmlns:a16="http://schemas.microsoft.com/office/drawing/2014/main" id="{E7BBD6C0-17FB-7F87-C396-F49BA9C2B192}"/>
              </a:ext>
            </a:extLst>
          </p:cNvPr>
          <p:cNvSpPr/>
          <p:nvPr/>
        </p:nvSpPr>
        <p:spPr>
          <a:xfrm>
            <a:off x="874294" y="3742157"/>
            <a:ext cx="5221706" cy="2888305"/>
          </a:xfrm>
          <a:prstGeom prst="wedgeRoundRectCallout">
            <a:avLst>
              <a:gd name="adj1" fmla="val 13364"/>
              <a:gd name="adj2" fmla="val -72937"/>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2000" dirty="0"/>
              <a:t>Now, return to the </a:t>
            </a:r>
            <a:r>
              <a:rPr lang="en-GB" sz="2000" b="1" dirty="0" err="1"/>
              <a:t>Quixel</a:t>
            </a:r>
            <a:r>
              <a:rPr lang="en-GB" sz="2000" b="1" dirty="0"/>
              <a:t> Bridge </a:t>
            </a:r>
            <a:r>
              <a:rPr lang="en-GB" sz="2000" dirty="0"/>
              <a:t>in Unreal, and in the </a:t>
            </a:r>
            <a:r>
              <a:rPr lang="en-GB" sz="2000" b="1" dirty="0"/>
              <a:t>My </a:t>
            </a:r>
            <a:r>
              <a:rPr lang="en-GB" sz="2000" b="1" dirty="0" err="1"/>
              <a:t>MetaHumans</a:t>
            </a:r>
            <a:r>
              <a:rPr lang="en-GB" sz="2000" b="1" dirty="0"/>
              <a:t> </a:t>
            </a:r>
            <a:r>
              <a:rPr lang="en-GB" sz="2000" dirty="0"/>
              <a:t>section you should see your new </a:t>
            </a:r>
            <a:r>
              <a:rPr lang="en-GB" sz="2000" dirty="0" err="1"/>
              <a:t>MetaHuman</a:t>
            </a:r>
            <a:r>
              <a:rPr lang="en-GB" sz="2000" dirty="0"/>
              <a:t> ready to import. </a:t>
            </a:r>
          </a:p>
          <a:p>
            <a:pPr algn="ctr"/>
            <a:endParaRPr lang="en-GB" sz="2000" b="1" dirty="0"/>
          </a:p>
          <a:p>
            <a:pPr algn="ctr"/>
            <a:r>
              <a:rPr lang="en-GB" sz="1400" dirty="0"/>
              <a:t>Note: if you don’t see the My </a:t>
            </a:r>
            <a:r>
              <a:rPr lang="en-GB" sz="1400" dirty="0" err="1"/>
              <a:t>MetaHuman</a:t>
            </a:r>
            <a:r>
              <a:rPr lang="en-GB" sz="1400" dirty="0"/>
              <a:t> section make sure you are signed in to the Bridge.</a:t>
            </a:r>
          </a:p>
        </p:txBody>
      </p:sp>
    </p:spTree>
    <p:extLst>
      <p:ext uri="{BB962C8B-B14F-4D97-AF65-F5344CB8AC3E}">
        <p14:creationId xmlns:p14="http://schemas.microsoft.com/office/powerpoint/2010/main" val="2230254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953E8F-F7B2-2270-D0FF-D9493B38720D}"/>
            </a:ext>
          </a:extLst>
        </p:cNvPr>
        <p:cNvGrpSpPr/>
        <p:nvPr/>
      </p:nvGrpSpPr>
      <p:grpSpPr>
        <a:xfrm>
          <a:off x="0" y="0"/>
          <a:ext cx="0" cy="0"/>
          <a:chOff x="0" y="0"/>
          <a:chExt cx="0" cy="0"/>
        </a:xfrm>
      </p:grpSpPr>
      <p:sp>
        <p:nvSpPr>
          <p:cNvPr id="8" name="Content Placeholder 5">
            <a:extLst>
              <a:ext uri="{FF2B5EF4-FFF2-40B4-BE49-F238E27FC236}">
                <a16:creationId xmlns:a16="http://schemas.microsoft.com/office/drawing/2014/main" id="{DC97EB5E-CC07-FC0D-1B43-1093C2474F9E}"/>
              </a:ext>
            </a:extLst>
          </p:cNvPr>
          <p:cNvSpPr txBox="1">
            <a:spLocks/>
          </p:cNvSpPr>
          <p:nvPr/>
        </p:nvSpPr>
        <p:spPr>
          <a:xfrm>
            <a:off x="1016968" y="1727721"/>
            <a:ext cx="9810390" cy="2975333"/>
          </a:xfrm>
          <a:prstGeom prst="rect">
            <a:avLst/>
          </a:prstGeom>
        </p:spPr>
        <p:txBody>
          <a:bodyPr vert="horz" lIns="91440" tIns="9000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GB" sz="7200" b="1" dirty="0"/>
              <a:t>Importing Animations into Unreal</a:t>
            </a:r>
          </a:p>
        </p:txBody>
      </p:sp>
    </p:spTree>
    <p:extLst>
      <p:ext uri="{BB962C8B-B14F-4D97-AF65-F5344CB8AC3E}">
        <p14:creationId xmlns:p14="http://schemas.microsoft.com/office/powerpoint/2010/main" val="1594640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2D84E6-4766-9C42-0A68-4EB205B0E8E9}"/>
              </a:ext>
            </a:extLst>
          </p:cNvPr>
          <p:cNvPicPr>
            <a:picLocks noChangeAspect="1"/>
          </p:cNvPicPr>
          <p:nvPr/>
        </p:nvPicPr>
        <p:blipFill>
          <a:blip r:embed="rId3">
            <a:alphaModFix/>
          </a:blip>
          <a:stretch>
            <a:fillRect/>
          </a:stretch>
        </p:blipFill>
        <p:spPr>
          <a:xfrm>
            <a:off x="1670902" y="532338"/>
            <a:ext cx="9272870" cy="6020862"/>
          </a:xfrm>
          <a:prstGeom prst="rect">
            <a:avLst/>
          </a:prstGeom>
        </p:spPr>
      </p:pic>
      <p:sp>
        <p:nvSpPr>
          <p:cNvPr id="9" name="Rectangle 8">
            <a:extLst>
              <a:ext uri="{FF2B5EF4-FFF2-40B4-BE49-F238E27FC236}">
                <a16:creationId xmlns:a16="http://schemas.microsoft.com/office/drawing/2014/main" id="{6037D735-FD35-DC5D-E1FB-F59C6E9146DE}"/>
              </a:ext>
            </a:extLst>
          </p:cNvPr>
          <p:cNvSpPr/>
          <p:nvPr/>
        </p:nvSpPr>
        <p:spPr>
          <a:xfrm>
            <a:off x="0" y="227538"/>
            <a:ext cx="3009014"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Overview</a:t>
            </a:r>
          </a:p>
        </p:txBody>
      </p:sp>
      <p:pic>
        <p:nvPicPr>
          <p:cNvPr id="14" name="Picture 13" descr="A person wearing a sweater and pants&#10;&#10;Description automatically generated">
            <a:extLst>
              <a:ext uri="{FF2B5EF4-FFF2-40B4-BE49-F238E27FC236}">
                <a16:creationId xmlns:a16="http://schemas.microsoft.com/office/drawing/2014/main" id="{5D6D31C9-5B81-C43B-8734-DBE0BDD6A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103" y="1467391"/>
            <a:ext cx="1546547" cy="2682429"/>
          </a:xfrm>
          <a:prstGeom prst="rect">
            <a:avLst/>
          </a:prstGeom>
        </p:spPr>
      </p:pic>
      <p:pic>
        <p:nvPicPr>
          <p:cNvPr id="18" name="Picture 17" descr="A white lines and dots on a black background&#10;&#10;Description automatically generated">
            <a:extLst>
              <a:ext uri="{FF2B5EF4-FFF2-40B4-BE49-F238E27FC236}">
                <a16:creationId xmlns:a16="http://schemas.microsoft.com/office/drawing/2014/main" id="{61A07990-1170-EDE6-6369-3A6F7AD1B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930" y="1467391"/>
            <a:ext cx="1089203" cy="2536232"/>
          </a:xfrm>
          <a:prstGeom prst="rect">
            <a:avLst/>
          </a:prstGeom>
        </p:spPr>
      </p:pic>
      <p:sp>
        <p:nvSpPr>
          <p:cNvPr id="19" name="Arrow: Right 12">
            <a:extLst>
              <a:ext uri="{FF2B5EF4-FFF2-40B4-BE49-F238E27FC236}">
                <a16:creationId xmlns:a16="http://schemas.microsoft.com/office/drawing/2014/main" id="{EBB4CED1-C2C2-4588-C764-A5DBE0592B64}"/>
              </a:ext>
            </a:extLst>
          </p:cNvPr>
          <p:cNvSpPr/>
          <p:nvPr/>
        </p:nvSpPr>
        <p:spPr>
          <a:xfrm>
            <a:off x="3972161" y="2415214"/>
            <a:ext cx="2228488" cy="537471"/>
          </a:xfrm>
          <a:prstGeom prst="rightArrow">
            <a:avLst>
              <a:gd name="adj1" fmla="val 50000"/>
              <a:gd name="adj2" fmla="val 107254"/>
            </a:avLst>
          </a:prstGeom>
          <a:solidFill>
            <a:srgbClr val="ED8F65"/>
          </a:solidFill>
          <a:ln w="38100">
            <a:noFill/>
            <a:headEnd type="none" w="med" len="med"/>
            <a:tailEnd type="triangle" w="med" len="med"/>
          </a:ln>
          <a:effectLst>
            <a:outerShdw blurRad="76200" dist="76200" dir="4920000" algn="tl" rotWithShape="0">
              <a:prstClr val="black">
                <a:alpha val="2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200" dirty="0"/>
              <a:t>Retarget</a:t>
            </a:r>
          </a:p>
        </p:txBody>
      </p:sp>
    </p:spTree>
    <p:extLst>
      <p:ext uri="{BB962C8B-B14F-4D97-AF65-F5344CB8AC3E}">
        <p14:creationId xmlns:p14="http://schemas.microsoft.com/office/powerpoint/2010/main" val="111537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61BF585D-3CE7-DC3E-9502-B50FCA30A3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2BD8939-BBE0-6288-F8CE-384998AB8685}"/>
              </a:ext>
            </a:extLst>
          </p:cNvPr>
          <p:cNvPicPr>
            <a:picLocks noChangeAspect="1"/>
          </p:cNvPicPr>
          <p:nvPr/>
        </p:nvPicPr>
        <p:blipFill>
          <a:blip r:embed="rId3"/>
          <a:stretch>
            <a:fillRect/>
          </a:stretch>
        </p:blipFill>
        <p:spPr>
          <a:xfrm>
            <a:off x="5660427" y="837138"/>
            <a:ext cx="9272870" cy="6145065"/>
          </a:xfrm>
          <a:prstGeom prst="rect">
            <a:avLst/>
          </a:prstGeom>
        </p:spPr>
      </p:pic>
      <p:sp>
        <p:nvSpPr>
          <p:cNvPr id="9" name="Rectangle 8">
            <a:extLst>
              <a:ext uri="{FF2B5EF4-FFF2-40B4-BE49-F238E27FC236}">
                <a16:creationId xmlns:a16="http://schemas.microsoft.com/office/drawing/2014/main" id="{ECF89F5E-E46E-948E-BB71-1CCD30857C34}"/>
              </a:ext>
            </a:extLst>
          </p:cNvPr>
          <p:cNvSpPr/>
          <p:nvPr/>
        </p:nvSpPr>
        <p:spPr>
          <a:xfrm>
            <a:off x="-1" y="227538"/>
            <a:ext cx="7215613"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First Time import mocap skeleton:</a:t>
            </a:r>
          </a:p>
        </p:txBody>
      </p:sp>
      <p:pic>
        <p:nvPicPr>
          <p:cNvPr id="18" name="Picture 17" descr="A white lines and dots on a black background&#10;&#10;Description automatically generated">
            <a:extLst>
              <a:ext uri="{FF2B5EF4-FFF2-40B4-BE49-F238E27FC236}">
                <a16:creationId xmlns:a16="http://schemas.microsoft.com/office/drawing/2014/main" id="{A7DED75E-0F23-E5DA-6A90-5AAD67608B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771" y="1920193"/>
            <a:ext cx="1089203" cy="2536232"/>
          </a:xfrm>
          <a:prstGeom prst="rect">
            <a:avLst/>
          </a:prstGeom>
        </p:spPr>
      </p:pic>
      <p:sp>
        <p:nvSpPr>
          <p:cNvPr id="3" name="Cross 2">
            <a:extLst>
              <a:ext uri="{FF2B5EF4-FFF2-40B4-BE49-F238E27FC236}">
                <a16:creationId xmlns:a16="http://schemas.microsoft.com/office/drawing/2014/main" id="{2CF84D55-C32B-821B-D409-13CD7862C553}"/>
              </a:ext>
            </a:extLst>
          </p:cNvPr>
          <p:cNvSpPr/>
          <p:nvPr/>
        </p:nvSpPr>
        <p:spPr>
          <a:xfrm rot="2658898">
            <a:off x="7632840" y="2584590"/>
            <a:ext cx="1218293" cy="1207436"/>
          </a:xfrm>
          <a:prstGeom prst="plus">
            <a:avLst>
              <a:gd name="adj" fmla="val 4299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5878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fill="hold" nodeType="clickEffect">
                                  <p:stCondLst>
                                    <p:cond delay="0"/>
                                  </p:stCondLst>
                                  <p:childTnLst>
                                    <p:animMotion origin="layout" path="M -4.58333E-6 -4.81481E-6 L 0.33763 -0.00671 " pathEditMode="relative" rAng="0" ptsTypes="AA">
                                      <p:cBhvr>
                                        <p:cTn id="12" dur="1000" fill="hold"/>
                                        <p:tgtEl>
                                          <p:spTgt spid="18"/>
                                        </p:tgtEl>
                                        <p:attrNameLst>
                                          <p:attrName>ppt_x</p:attrName>
                                          <p:attrName>ppt_y</p:attrName>
                                        </p:attrNameLst>
                                      </p:cBhvr>
                                      <p:rCtr x="16875" y="-347"/>
                                    </p:animMotion>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500"/>
                            </p:stCondLst>
                            <p:childTnLst>
                              <p:par>
                                <p:cTn id="20" presetID="32" presetClass="emph" presetSubtype="0" fill="hold" nodeType="afterEffect">
                                  <p:stCondLst>
                                    <p:cond delay="0"/>
                                  </p:stCondLst>
                                  <p:childTnLst>
                                    <p:animRot by="120000">
                                      <p:cBhvr>
                                        <p:cTn id="21" dur="75" fill="hold">
                                          <p:stCondLst>
                                            <p:cond delay="0"/>
                                          </p:stCondLst>
                                        </p:cTn>
                                        <p:tgtEl>
                                          <p:spTgt spid="18"/>
                                        </p:tgtEl>
                                        <p:attrNameLst>
                                          <p:attrName>r</p:attrName>
                                        </p:attrNameLst>
                                      </p:cBhvr>
                                    </p:animRot>
                                    <p:animRot by="-240000">
                                      <p:cBhvr>
                                        <p:cTn id="22" dur="150" fill="hold">
                                          <p:stCondLst>
                                            <p:cond delay="150"/>
                                          </p:stCondLst>
                                        </p:cTn>
                                        <p:tgtEl>
                                          <p:spTgt spid="18"/>
                                        </p:tgtEl>
                                        <p:attrNameLst>
                                          <p:attrName>r</p:attrName>
                                        </p:attrNameLst>
                                      </p:cBhvr>
                                    </p:animRot>
                                    <p:animRot by="240000">
                                      <p:cBhvr>
                                        <p:cTn id="23" dur="150" fill="hold">
                                          <p:stCondLst>
                                            <p:cond delay="300"/>
                                          </p:stCondLst>
                                        </p:cTn>
                                        <p:tgtEl>
                                          <p:spTgt spid="18"/>
                                        </p:tgtEl>
                                        <p:attrNameLst>
                                          <p:attrName>r</p:attrName>
                                        </p:attrNameLst>
                                      </p:cBhvr>
                                    </p:animRot>
                                    <p:animRot by="-240000">
                                      <p:cBhvr>
                                        <p:cTn id="24" dur="150" fill="hold">
                                          <p:stCondLst>
                                            <p:cond delay="450"/>
                                          </p:stCondLst>
                                        </p:cTn>
                                        <p:tgtEl>
                                          <p:spTgt spid="18"/>
                                        </p:tgtEl>
                                        <p:attrNameLst>
                                          <p:attrName>r</p:attrName>
                                        </p:attrNameLst>
                                      </p:cBhvr>
                                    </p:animRot>
                                    <p:animRot by="120000">
                                      <p:cBhvr>
                                        <p:cTn id="25" dur="150" fill="hold">
                                          <p:stCondLst>
                                            <p:cond delay="6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D24FED9E-39C7-E8F1-EFC0-62FF0337E3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3F22C6-0756-F2CB-13D8-437F863713E4}"/>
              </a:ext>
            </a:extLst>
          </p:cNvPr>
          <p:cNvPicPr>
            <a:picLocks noChangeAspect="1"/>
          </p:cNvPicPr>
          <p:nvPr/>
        </p:nvPicPr>
        <p:blipFill>
          <a:blip r:embed="rId3"/>
          <a:stretch>
            <a:fillRect/>
          </a:stretch>
        </p:blipFill>
        <p:spPr>
          <a:xfrm>
            <a:off x="5660427" y="837138"/>
            <a:ext cx="9272870" cy="6145065"/>
          </a:xfrm>
          <a:prstGeom prst="rect">
            <a:avLst/>
          </a:prstGeom>
        </p:spPr>
      </p:pic>
      <p:pic>
        <p:nvPicPr>
          <p:cNvPr id="18" name="Picture 17" descr="A white lines and dots on a black background&#10;&#10;Description automatically generated">
            <a:extLst>
              <a:ext uri="{FF2B5EF4-FFF2-40B4-BE49-F238E27FC236}">
                <a16:creationId xmlns:a16="http://schemas.microsoft.com/office/drawing/2014/main" id="{5CD57E68-BF86-B481-B46C-1555E60ED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771" y="1920193"/>
            <a:ext cx="1089203" cy="2536232"/>
          </a:xfrm>
          <a:prstGeom prst="rect">
            <a:avLst/>
          </a:prstGeom>
        </p:spPr>
      </p:pic>
      <p:pic>
        <p:nvPicPr>
          <p:cNvPr id="22" name="Picture 21" descr="A grey cube with green border&#10;&#10;Description automatically generated">
            <a:extLst>
              <a:ext uri="{FF2B5EF4-FFF2-40B4-BE49-F238E27FC236}">
                <a16:creationId xmlns:a16="http://schemas.microsoft.com/office/drawing/2014/main" id="{BE4BF9BF-6524-922B-C2D6-4B95A561BF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6217" y="2714799"/>
            <a:ext cx="656310" cy="635982"/>
          </a:xfrm>
          <a:prstGeom prst="rect">
            <a:avLst/>
          </a:prstGeom>
        </p:spPr>
      </p:pic>
      <p:sp>
        <p:nvSpPr>
          <p:cNvPr id="6" name="Rectangle 5">
            <a:extLst>
              <a:ext uri="{FF2B5EF4-FFF2-40B4-BE49-F238E27FC236}">
                <a16:creationId xmlns:a16="http://schemas.microsoft.com/office/drawing/2014/main" id="{F35250C1-2D26-6A1D-F79A-8D02F2715100}"/>
              </a:ext>
            </a:extLst>
          </p:cNvPr>
          <p:cNvSpPr/>
          <p:nvPr/>
        </p:nvSpPr>
        <p:spPr>
          <a:xfrm>
            <a:off x="-1" y="227538"/>
            <a:ext cx="7215613"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First Time import mocap skeleton:</a:t>
            </a:r>
          </a:p>
        </p:txBody>
      </p:sp>
    </p:spTree>
    <p:extLst>
      <p:ext uri="{BB962C8B-B14F-4D97-AF65-F5344CB8AC3E}">
        <p14:creationId xmlns:p14="http://schemas.microsoft.com/office/powerpoint/2010/main" val="2029737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Scale>
                                      <p:cBhvr>
                                        <p:cTn id="7"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
                                        </p:tgtEl>
                                        <p:attrNameLst>
                                          <p:attrName>ppt_x</p:attrName>
                                          <p:attrName>ppt_y</p:attrName>
                                        </p:attrNameLst>
                                      </p:cBhvr>
                                    </p:animMotion>
                                    <p:animEffect transition="in" filter="fade">
                                      <p:cBhvr>
                                        <p:cTn id="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6595BB70-0636-709E-B1BA-511259C7B8A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8D516D9-EDFE-F569-FCE5-A01B9B437AA0}"/>
              </a:ext>
            </a:extLst>
          </p:cNvPr>
          <p:cNvPicPr>
            <a:picLocks noChangeAspect="1"/>
          </p:cNvPicPr>
          <p:nvPr/>
        </p:nvPicPr>
        <p:blipFill>
          <a:blip r:embed="rId3"/>
          <a:stretch>
            <a:fillRect/>
          </a:stretch>
        </p:blipFill>
        <p:spPr>
          <a:xfrm>
            <a:off x="5660427" y="837138"/>
            <a:ext cx="9272870" cy="6145065"/>
          </a:xfrm>
          <a:prstGeom prst="rect">
            <a:avLst/>
          </a:prstGeom>
        </p:spPr>
      </p:pic>
      <p:grpSp>
        <p:nvGrpSpPr>
          <p:cNvPr id="2" name="Group 1">
            <a:extLst>
              <a:ext uri="{FF2B5EF4-FFF2-40B4-BE49-F238E27FC236}">
                <a16:creationId xmlns:a16="http://schemas.microsoft.com/office/drawing/2014/main" id="{C49FB42B-38EE-7761-3845-83ADDB5C77EC}"/>
              </a:ext>
            </a:extLst>
          </p:cNvPr>
          <p:cNvGrpSpPr/>
          <p:nvPr/>
        </p:nvGrpSpPr>
        <p:grpSpPr>
          <a:xfrm>
            <a:off x="2309771" y="1920193"/>
            <a:ext cx="1089203" cy="2536232"/>
            <a:chOff x="2309771" y="1920193"/>
            <a:chExt cx="1089203" cy="2536232"/>
          </a:xfrm>
        </p:grpSpPr>
        <p:pic>
          <p:nvPicPr>
            <p:cNvPr id="18" name="Picture 17" descr="A white lines and dots on a black background&#10;&#10;Description automatically generated">
              <a:extLst>
                <a:ext uri="{FF2B5EF4-FFF2-40B4-BE49-F238E27FC236}">
                  <a16:creationId xmlns:a16="http://schemas.microsoft.com/office/drawing/2014/main" id="{3CD9BBDB-0AB3-546E-B084-6965D1D1D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771" y="1920193"/>
              <a:ext cx="1089203" cy="2536232"/>
            </a:xfrm>
            <a:prstGeom prst="rect">
              <a:avLst/>
            </a:prstGeom>
          </p:spPr>
        </p:pic>
        <p:pic>
          <p:nvPicPr>
            <p:cNvPr id="22" name="Picture 21" descr="A grey cube with green border&#10;&#10;Description automatically generated">
              <a:extLst>
                <a:ext uri="{FF2B5EF4-FFF2-40B4-BE49-F238E27FC236}">
                  <a16:creationId xmlns:a16="http://schemas.microsoft.com/office/drawing/2014/main" id="{646789D0-51E0-D472-8C38-136BE6F754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6217" y="2714799"/>
              <a:ext cx="656310" cy="635982"/>
            </a:xfrm>
            <a:prstGeom prst="rect">
              <a:avLst/>
            </a:prstGeom>
          </p:spPr>
        </p:pic>
      </p:grpSp>
      <p:sp>
        <p:nvSpPr>
          <p:cNvPr id="4" name="TextBox 3">
            <a:extLst>
              <a:ext uri="{FF2B5EF4-FFF2-40B4-BE49-F238E27FC236}">
                <a16:creationId xmlns:a16="http://schemas.microsoft.com/office/drawing/2014/main" id="{FB2D776A-1215-675D-B571-EF99B19F0F3C}"/>
              </a:ext>
            </a:extLst>
          </p:cNvPr>
          <p:cNvSpPr txBox="1"/>
          <p:nvPr/>
        </p:nvSpPr>
        <p:spPr>
          <a:xfrm>
            <a:off x="8087007" y="1882739"/>
            <a:ext cx="441357" cy="2400657"/>
          </a:xfrm>
          <a:prstGeom prst="rect">
            <a:avLst/>
          </a:prstGeom>
          <a:noFill/>
        </p:spPr>
        <p:txBody>
          <a:bodyPr wrap="square">
            <a:spAutoFit/>
          </a:bodyPr>
          <a:lstStyle/>
          <a:p>
            <a:pPr algn="l"/>
            <a:r>
              <a:rPr lang="en-GB" sz="15000" b="1" i="0" dirty="0">
                <a:solidFill>
                  <a:schemeClr val="accent6"/>
                </a:solidFill>
                <a:effectLst/>
                <a:latin typeface="HelveticaNeue-CondensedBold"/>
              </a:rPr>
              <a:t>✔</a:t>
            </a:r>
          </a:p>
        </p:txBody>
      </p:sp>
      <p:sp>
        <p:nvSpPr>
          <p:cNvPr id="3" name="Rectangle 2">
            <a:extLst>
              <a:ext uri="{FF2B5EF4-FFF2-40B4-BE49-F238E27FC236}">
                <a16:creationId xmlns:a16="http://schemas.microsoft.com/office/drawing/2014/main" id="{F5E93C31-F20E-DBB5-8519-38F1C3343B8B}"/>
              </a:ext>
            </a:extLst>
          </p:cNvPr>
          <p:cNvSpPr/>
          <p:nvPr/>
        </p:nvSpPr>
        <p:spPr>
          <a:xfrm>
            <a:off x="-1" y="227538"/>
            <a:ext cx="7215613"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First Time import mocap skeleton:</a:t>
            </a:r>
          </a:p>
        </p:txBody>
      </p:sp>
    </p:spTree>
    <p:extLst>
      <p:ext uri="{BB962C8B-B14F-4D97-AF65-F5344CB8AC3E}">
        <p14:creationId xmlns:p14="http://schemas.microsoft.com/office/powerpoint/2010/main" val="333593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4.58333E-6 -4.81481E-6 L 0.32657 -0.00023 " pathEditMode="relative" rAng="0" ptsTypes="AA">
                                      <p:cBhvr>
                                        <p:cTn id="6" dur="1000" fill="hold"/>
                                        <p:tgtEl>
                                          <p:spTgt spid="2"/>
                                        </p:tgtEl>
                                        <p:attrNameLst>
                                          <p:attrName>ppt_x</p:attrName>
                                          <p:attrName>ppt_y</p:attrName>
                                        </p:attrNameLst>
                                      </p:cBhvr>
                                      <p:rCtr x="16328" y="-23"/>
                                    </p:animMotion>
                                  </p:childTnLst>
                                </p:cTn>
                              </p:par>
                            </p:childTnLst>
                          </p:cTn>
                        </p:par>
                        <p:par>
                          <p:cTn id="7" fill="hold">
                            <p:stCondLst>
                              <p:cond delay="1000"/>
                            </p:stCondLst>
                            <p:childTnLst>
                              <p:par>
                                <p:cTn id="8" presetID="23" presetClass="entr" presetSubtype="16"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53168097-EF0D-DAAF-7707-0DB5BE0243D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C772525-4F6E-1D6C-D13C-1987AD8B032A}"/>
              </a:ext>
            </a:extLst>
          </p:cNvPr>
          <p:cNvSpPr txBox="1"/>
          <p:nvPr/>
        </p:nvSpPr>
        <p:spPr>
          <a:xfrm>
            <a:off x="1001416" y="1439633"/>
            <a:ext cx="3269717" cy="2609304"/>
          </a:xfrm>
          <a:prstGeom prst="rect">
            <a:avLst/>
          </a:prstGeom>
          <a:noFill/>
        </p:spPr>
        <p:txBody>
          <a:bodyPr wrap="square">
            <a:spAutoFit/>
          </a:bodyPr>
          <a:lstStyle/>
          <a:p>
            <a:pPr>
              <a:lnSpc>
                <a:spcPct val="115000"/>
              </a:lnSpc>
            </a:pPr>
            <a:r>
              <a:rPr lang="en-GB" sz="3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Please load up </a:t>
            </a:r>
            <a:r>
              <a:rPr lang="en-GB" sz="36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Unreal</a:t>
            </a:r>
            <a:r>
              <a:rPr lang="en-GB" sz="3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and create a blank project!</a:t>
            </a:r>
          </a:p>
        </p:txBody>
      </p:sp>
      <p:sp>
        <p:nvSpPr>
          <p:cNvPr id="5" name="Rectangle 4">
            <a:extLst>
              <a:ext uri="{FF2B5EF4-FFF2-40B4-BE49-F238E27FC236}">
                <a16:creationId xmlns:a16="http://schemas.microsoft.com/office/drawing/2014/main" id="{20D11674-7CD1-8070-D8A1-3F555E191A04}"/>
              </a:ext>
            </a:extLst>
          </p:cNvPr>
          <p:cNvSpPr/>
          <p:nvPr/>
        </p:nvSpPr>
        <p:spPr>
          <a:xfrm>
            <a:off x="-1" y="227538"/>
            <a:ext cx="5191433"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Before we start:</a:t>
            </a:r>
          </a:p>
        </p:txBody>
      </p:sp>
      <p:pic>
        <p:nvPicPr>
          <p:cNvPr id="3" name="Picture 2">
            <a:extLst>
              <a:ext uri="{FF2B5EF4-FFF2-40B4-BE49-F238E27FC236}">
                <a16:creationId xmlns:a16="http://schemas.microsoft.com/office/drawing/2014/main" id="{053C1217-AA49-4AB7-C060-EFC101E391F3}"/>
              </a:ext>
            </a:extLst>
          </p:cNvPr>
          <p:cNvPicPr>
            <a:picLocks noChangeAspect="1"/>
          </p:cNvPicPr>
          <p:nvPr/>
        </p:nvPicPr>
        <p:blipFill>
          <a:blip r:embed="rId3"/>
          <a:stretch>
            <a:fillRect/>
          </a:stretch>
        </p:blipFill>
        <p:spPr>
          <a:xfrm>
            <a:off x="5338523" y="837138"/>
            <a:ext cx="6682942" cy="5088194"/>
          </a:xfrm>
          <a:prstGeom prst="rect">
            <a:avLst/>
          </a:prstGeom>
        </p:spPr>
      </p:pic>
      <p:sp>
        <p:nvSpPr>
          <p:cNvPr id="6" name="Rounded Rectangular Callout 18">
            <a:extLst>
              <a:ext uri="{FF2B5EF4-FFF2-40B4-BE49-F238E27FC236}">
                <a16:creationId xmlns:a16="http://schemas.microsoft.com/office/drawing/2014/main" id="{044F4DDB-DC87-5BC5-5923-8C385D7E6C78}"/>
              </a:ext>
            </a:extLst>
          </p:cNvPr>
          <p:cNvSpPr/>
          <p:nvPr/>
        </p:nvSpPr>
        <p:spPr>
          <a:xfrm>
            <a:off x="2890685" y="4300059"/>
            <a:ext cx="3828287" cy="2059636"/>
          </a:xfrm>
          <a:prstGeom prst="wedgeRoundRectCallout">
            <a:avLst>
              <a:gd name="adj1" fmla="val -36058"/>
              <a:gd name="adj2" fmla="val -75870"/>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r>
              <a:rPr lang="en-GB" dirty="0">
                <a:solidFill>
                  <a:schemeClr val="bg1"/>
                </a:solidFill>
              </a:rPr>
              <a:t>The first time you do this when you log into a computer it takes a </a:t>
            </a:r>
            <a:r>
              <a:rPr lang="en-GB" dirty="0" err="1">
                <a:solidFill>
                  <a:schemeClr val="bg1"/>
                </a:solidFill>
              </a:rPr>
              <a:t>looooooonnng</a:t>
            </a:r>
            <a:r>
              <a:rPr lang="en-GB" dirty="0">
                <a:solidFill>
                  <a:schemeClr val="bg1"/>
                </a:solidFill>
              </a:rPr>
              <a:t> time to load.</a:t>
            </a:r>
            <a:endParaRPr lang="en-GB" sz="2000" b="1" dirty="0">
              <a:solidFill>
                <a:schemeClr val="bg1"/>
              </a:solidFill>
            </a:endParaRPr>
          </a:p>
        </p:txBody>
      </p:sp>
    </p:spTree>
    <p:extLst>
      <p:ext uri="{BB962C8B-B14F-4D97-AF65-F5344CB8AC3E}">
        <p14:creationId xmlns:p14="http://schemas.microsoft.com/office/powerpoint/2010/main" val="3067372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910B5994-7FFB-BAF1-5749-3A3D41DA75A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4F7BABB-E341-9FB7-F1F0-53D8065D8ECE}"/>
              </a:ext>
            </a:extLst>
          </p:cNvPr>
          <p:cNvPicPr>
            <a:picLocks noChangeAspect="1"/>
          </p:cNvPicPr>
          <p:nvPr/>
        </p:nvPicPr>
        <p:blipFill>
          <a:blip r:embed="rId3"/>
          <a:stretch>
            <a:fillRect/>
          </a:stretch>
        </p:blipFill>
        <p:spPr>
          <a:xfrm>
            <a:off x="5660427" y="837138"/>
            <a:ext cx="9272870" cy="6145065"/>
          </a:xfrm>
          <a:prstGeom prst="rect">
            <a:avLst/>
          </a:prstGeom>
        </p:spPr>
      </p:pic>
      <p:sp>
        <p:nvSpPr>
          <p:cNvPr id="9" name="Rectangle 8">
            <a:extLst>
              <a:ext uri="{FF2B5EF4-FFF2-40B4-BE49-F238E27FC236}">
                <a16:creationId xmlns:a16="http://schemas.microsoft.com/office/drawing/2014/main" id="{25FE3B39-85D8-8627-4839-9A419232A144}"/>
              </a:ext>
            </a:extLst>
          </p:cNvPr>
          <p:cNvSpPr/>
          <p:nvPr/>
        </p:nvSpPr>
        <p:spPr>
          <a:xfrm>
            <a:off x="-1" y="227538"/>
            <a:ext cx="8990092"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Extra animations for same character:</a:t>
            </a:r>
          </a:p>
        </p:txBody>
      </p:sp>
      <p:sp>
        <p:nvSpPr>
          <p:cNvPr id="4" name="TextBox 3">
            <a:extLst>
              <a:ext uri="{FF2B5EF4-FFF2-40B4-BE49-F238E27FC236}">
                <a16:creationId xmlns:a16="http://schemas.microsoft.com/office/drawing/2014/main" id="{39474FD6-B57C-0AAD-B42B-C00BEC802CC3}"/>
              </a:ext>
            </a:extLst>
          </p:cNvPr>
          <p:cNvSpPr txBox="1"/>
          <p:nvPr/>
        </p:nvSpPr>
        <p:spPr>
          <a:xfrm>
            <a:off x="8114168" y="1960759"/>
            <a:ext cx="441357" cy="2400657"/>
          </a:xfrm>
          <a:prstGeom prst="rect">
            <a:avLst/>
          </a:prstGeom>
          <a:noFill/>
        </p:spPr>
        <p:txBody>
          <a:bodyPr wrap="square">
            <a:spAutoFit/>
          </a:bodyPr>
          <a:lstStyle/>
          <a:p>
            <a:pPr algn="l"/>
            <a:r>
              <a:rPr lang="en-GB" sz="15000" b="1" i="0" dirty="0">
                <a:solidFill>
                  <a:schemeClr val="accent6"/>
                </a:solidFill>
                <a:effectLst/>
                <a:latin typeface="HelveticaNeue-CondensedBold"/>
              </a:rPr>
              <a:t>✔</a:t>
            </a:r>
          </a:p>
        </p:txBody>
      </p:sp>
      <p:pic>
        <p:nvPicPr>
          <p:cNvPr id="3" name="Picture 2" descr="A white lines and dots on a black background&#10;&#10;Description automatically generated">
            <a:extLst>
              <a:ext uri="{FF2B5EF4-FFF2-40B4-BE49-F238E27FC236}">
                <a16:creationId xmlns:a16="http://schemas.microsoft.com/office/drawing/2014/main" id="{0072BDFB-8E14-FD88-8DEF-3008736EA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6270" y="2095184"/>
            <a:ext cx="1089203" cy="2536232"/>
          </a:xfrm>
          <a:prstGeom prst="rect">
            <a:avLst/>
          </a:prstGeom>
        </p:spPr>
      </p:pic>
      <p:grpSp>
        <p:nvGrpSpPr>
          <p:cNvPr id="6" name="Group 5">
            <a:extLst>
              <a:ext uri="{FF2B5EF4-FFF2-40B4-BE49-F238E27FC236}">
                <a16:creationId xmlns:a16="http://schemas.microsoft.com/office/drawing/2014/main" id="{7C8B52DC-1AAF-812C-8A59-35F01CAD4748}"/>
              </a:ext>
            </a:extLst>
          </p:cNvPr>
          <p:cNvGrpSpPr/>
          <p:nvPr/>
        </p:nvGrpSpPr>
        <p:grpSpPr>
          <a:xfrm>
            <a:off x="6698924" y="2048491"/>
            <a:ext cx="1089203" cy="2536232"/>
            <a:chOff x="2309771" y="1920193"/>
            <a:chExt cx="1089203" cy="2536232"/>
          </a:xfrm>
        </p:grpSpPr>
        <p:pic>
          <p:nvPicPr>
            <p:cNvPr id="7" name="Picture 6" descr="A white lines and dots on a black background&#10;&#10;Description automatically generated">
              <a:extLst>
                <a:ext uri="{FF2B5EF4-FFF2-40B4-BE49-F238E27FC236}">
                  <a16:creationId xmlns:a16="http://schemas.microsoft.com/office/drawing/2014/main" id="{23E0EA96-803B-6FD3-9E6E-8A7DC0668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771" y="1920193"/>
              <a:ext cx="1089203" cy="2536232"/>
            </a:xfrm>
            <a:prstGeom prst="rect">
              <a:avLst/>
            </a:prstGeom>
          </p:spPr>
        </p:pic>
        <p:pic>
          <p:nvPicPr>
            <p:cNvPr id="8" name="Picture 7" descr="A grey cube with green border&#10;&#10;Description automatically generated">
              <a:extLst>
                <a:ext uri="{FF2B5EF4-FFF2-40B4-BE49-F238E27FC236}">
                  <a16:creationId xmlns:a16="http://schemas.microsoft.com/office/drawing/2014/main" id="{0A5F651C-6BB7-2019-2CB7-3D02F47E14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6217" y="2714799"/>
              <a:ext cx="656310" cy="635982"/>
            </a:xfrm>
            <a:prstGeom prst="rect">
              <a:avLst/>
            </a:prstGeom>
          </p:spPr>
        </p:pic>
      </p:grpSp>
    </p:spTree>
    <p:extLst>
      <p:ext uri="{BB962C8B-B14F-4D97-AF65-F5344CB8AC3E}">
        <p14:creationId xmlns:p14="http://schemas.microsoft.com/office/powerpoint/2010/main" val="23281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fill="hold" nodeType="clickEffect">
                                  <p:stCondLst>
                                    <p:cond delay="0"/>
                                  </p:stCondLst>
                                  <p:childTnLst>
                                    <p:animMotion origin="layout" path="M 1.66667E-6 2.22222E-6 L 0.33763 -0.00672 " pathEditMode="relative" rAng="0" ptsTypes="AA">
                                      <p:cBhvr>
                                        <p:cTn id="12" dur="1000" fill="hold"/>
                                        <p:tgtEl>
                                          <p:spTgt spid="3"/>
                                        </p:tgtEl>
                                        <p:attrNameLst>
                                          <p:attrName>ppt_x</p:attrName>
                                          <p:attrName>ppt_y</p:attrName>
                                        </p:attrNameLst>
                                      </p:cBhvr>
                                      <p:rCtr x="16875" y="-347"/>
                                    </p:animMotion>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E52223-FA59-1E01-A7B7-3BB6FEDC0567}"/>
            </a:ext>
          </a:extLst>
        </p:cNvPr>
        <p:cNvGrpSpPr/>
        <p:nvPr/>
      </p:nvGrpSpPr>
      <p:grpSpPr>
        <a:xfrm>
          <a:off x="0" y="0"/>
          <a:ext cx="0" cy="0"/>
          <a:chOff x="0" y="0"/>
          <a:chExt cx="0" cy="0"/>
        </a:xfrm>
      </p:grpSpPr>
      <p:sp>
        <p:nvSpPr>
          <p:cNvPr id="8" name="Content Placeholder 5">
            <a:extLst>
              <a:ext uri="{FF2B5EF4-FFF2-40B4-BE49-F238E27FC236}">
                <a16:creationId xmlns:a16="http://schemas.microsoft.com/office/drawing/2014/main" id="{170BDA66-2FFA-9E51-C2B1-4EDEE1283CC6}"/>
              </a:ext>
            </a:extLst>
          </p:cNvPr>
          <p:cNvSpPr txBox="1">
            <a:spLocks/>
          </p:cNvSpPr>
          <p:nvPr/>
        </p:nvSpPr>
        <p:spPr>
          <a:xfrm>
            <a:off x="1083229" y="2304190"/>
            <a:ext cx="9810390" cy="2975333"/>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GB" sz="7200" b="1" dirty="0"/>
              <a:t>Preparing FBX files</a:t>
            </a:r>
          </a:p>
        </p:txBody>
      </p:sp>
    </p:spTree>
    <p:extLst>
      <p:ext uri="{BB962C8B-B14F-4D97-AF65-F5344CB8AC3E}">
        <p14:creationId xmlns:p14="http://schemas.microsoft.com/office/powerpoint/2010/main" val="3703592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8DFF94C6-C878-2D74-3056-800A3CA56FF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633667F-2699-3C7C-87C1-3662C0B4A8ED}"/>
              </a:ext>
            </a:extLst>
          </p:cNvPr>
          <p:cNvSpPr/>
          <p:nvPr/>
        </p:nvSpPr>
        <p:spPr>
          <a:xfrm>
            <a:off x="-1" y="227538"/>
            <a:ext cx="5287618"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Preparing FBX files</a:t>
            </a:r>
          </a:p>
        </p:txBody>
      </p:sp>
      <p:sp>
        <p:nvSpPr>
          <p:cNvPr id="6" name="Rectangle 5">
            <a:extLst>
              <a:ext uri="{FF2B5EF4-FFF2-40B4-BE49-F238E27FC236}">
                <a16:creationId xmlns:a16="http://schemas.microsoft.com/office/drawing/2014/main" id="{DDF68D63-65A1-F44C-BC59-7879106781A3}"/>
              </a:ext>
            </a:extLst>
          </p:cNvPr>
          <p:cNvSpPr/>
          <p:nvPr/>
        </p:nvSpPr>
        <p:spPr>
          <a:xfrm>
            <a:off x="1009646" y="1507540"/>
            <a:ext cx="4724526" cy="3416320"/>
          </a:xfrm>
          <a:prstGeom prst="rect">
            <a:avLst/>
          </a:prstGeom>
        </p:spPr>
        <p:txBody>
          <a:bodyPr wrap="square">
            <a:spAutoFit/>
          </a:bodyPr>
          <a:lstStyle/>
          <a:p>
            <a:r>
              <a:rPr lang="en-GB" sz="2400" dirty="0">
                <a:solidFill>
                  <a:schemeClr val="bg1"/>
                </a:solidFill>
              </a:rPr>
              <a:t>Before we import the mocap animation into Unreal, we need to do two things:</a:t>
            </a:r>
          </a:p>
          <a:p>
            <a:endParaRPr lang="en-GB" sz="2400" dirty="0">
              <a:solidFill>
                <a:schemeClr val="bg1"/>
              </a:solidFill>
            </a:endParaRPr>
          </a:p>
          <a:p>
            <a:pPr marL="342900" indent="-342900">
              <a:buFont typeface="Arial" panose="020B0604020202020204" pitchFamily="34" charset="0"/>
              <a:buChar char="•"/>
            </a:pPr>
            <a:r>
              <a:rPr lang="en-GB" sz="2400" dirty="0">
                <a:solidFill>
                  <a:schemeClr val="bg1"/>
                </a:solidFill>
              </a:rPr>
              <a:t>Separate out the skeletons to have one per file. </a:t>
            </a:r>
          </a:p>
          <a:p>
            <a:endParaRPr lang="en-GB" sz="2400" dirty="0">
              <a:solidFill>
                <a:schemeClr val="bg1"/>
              </a:solidFill>
            </a:endParaRPr>
          </a:p>
          <a:p>
            <a:pPr marL="342900" indent="-342900">
              <a:buFont typeface="Arial" panose="020B0604020202020204" pitchFamily="34" charset="0"/>
              <a:buChar char="•"/>
            </a:pPr>
            <a:r>
              <a:rPr lang="en-GB" sz="2400" dirty="0">
                <a:solidFill>
                  <a:schemeClr val="bg1"/>
                </a:solidFill>
              </a:rPr>
              <a:t>Attach a mesh to each character (can be just a cube) </a:t>
            </a:r>
          </a:p>
        </p:txBody>
      </p:sp>
      <p:pic>
        <p:nvPicPr>
          <p:cNvPr id="5" name="Picture 4">
            <a:extLst>
              <a:ext uri="{FF2B5EF4-FFF2-40B4-BE49-F238E27FC236}">
                <a16:creationId xmlns:a16="http://schemas.microsoft.com/office/drawing/2014/main" id="{1BFC3573-C401-DBAA-2CEB-9D53EDE09E09}"/>
              </a:ext>
            </a:extLst>
          </p:cNvPr>
          <p:cNvPicPr>
            <a:picLocks noChangeAspect="1"/>
          </p:cNvPicPr>
          <p:nvPr/>
        </p:nvPicPr>
        <p:blipFill>
          <a:blip r:embed="rId3"/>
          <a:srcRect r="45330"/>
          <a:stretch/>
        </p:blipFill>
        <p:spPr>
          <a:xfrm>
            <a:off x="6782359" y="0"/>
            <a:ext cx="5409641" cy="6858000"/>
          </a:xfrm>
          <a:prstGeom prst="rect">
            <a:avLst/>
          </a:prstGeom>
        </p:spPr>
      </p:pic>
    </p:spTree>
    <p:extLst>
      <p:ext uri="{BB962C8B-B14F-4D97-AF65-F5344CB8AC3E}">
        <p14:creationId xmlns:p14="http://schemas.microsoft.com/office/powerpoint/2010/main" val="373374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2FDA5F6A-A56F-BDE9-BDE2-84D0C2C5401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8753EF6-FB49-C3DF-9197-AC84A8F1FAFC}"/>
              </a:ext>
            </a:extLst>
          </p:cNvPr>
          <p:cNvSpPr/>
          <p:nvPr/>
        </p:nvSpPr>
        <p:spPr>
          <a:xfrm>
            <a:off x="1009646" y="1507540"/>
            <a:ext cx="4724526" cy="3416320"/>
          </a:xfrm>
          <a:prstGeom prst="rect">
            <a:avLst/>
          </a:prstGeom>
        </p:spPr>
        <p:txBody>
          <a:bodyPr wrap="square">
            <a:spAutoFit/>
          </a:bodyPr>
          <a:lstStyle/>
          <a:p>
            <a:r>
              <a:rPr lang="en-GB" sz="2400" dirty="0">
                <a:solidFill>
                  <a:schemeClr val="bg1"/>
                </a:solidFill>
              </a:rPr>
              <a:t>Before we import the mocap animation into Unreal, we need to do two things:</a:t>
            </a:r>
          </a:p>
          <a:p>
            <a:endParaRPr lang="en-GB" sz="2400" dirty="0">
              <a:solidFill>
                <a:schemeClr val="bg1"/>
              </a:solidFill>
            </a:endParaRPr>
          </a:p>
          <a:p>
            <a:pPr marL="342900" indent="-342900">
              <a:buFont typeface="Arial" panose="020B0604020202020204" pitchFamily="34" charset="0"/>
              <a:buChar char="•"/>
            </a:pPr>
            <a:r>
              <a:rPr lang="en-GB" sz="2400" dirty="0">
                <a:solidFill>
                  <a:schemeClr val="bg1"/>
                </a:solidFill>
              </a:rPr>
              <a:t>Separate out the skeletons to have one per file. </a:t>
            </a:r>
          </a:p>
          <a:p>
            <a:endParaRPr lang="en-GB" sz="2400" dirty="0">
              <a:solidFill>
                <a:schemeClr val="bg1"/>
              </a:solidFill>
            </a:endParaRPr>
          </a:p>
          <a:p>
            <a:pPr marL="342900" indent="-342900">
              <a:buFont typeface="Arial" panose="020B0604020202020204" pitchFamily="34" charset="0"/>
              <a:buChar char="•"/>
            </a:pPr>
            <a:r>
              <a:rPr lang="en-GB" sz="2400" dirty="0">
                <a:solidFill>
                  <a:schemeClr val="bg1"/>
                </a:solidFill>
              </a:rPr>
              <a:t>Attach a mesh to each character (can be just a cube) </a:t>
            </a:r>
          </a:p>
        </p:txBody>
      </p:sp>
      <p:pic>
        <p:nvPicPr>
          <p:cNvPr id="5" name="Picture 4">
            <a:extLst>
              <a:ext uri="{FF2B5EF4-FFF2-40B4-BE49-F238E27FC236}">
                <a16:creationId xmlns:a16="http://schemas.microsoft.com/office/drawing/2014/main" id="{871F979B-FFF3-2BC6-552F-168EFBE72C91}"/>
              </a:ext>
            </a:extLst>
          </p:cNvPr>
          <p:cNvPicPr>
            <a:picLocks noChangeAspect="1"/>
          </p:cNvPicPr>
          <p:nvPr/>
        </p:nvPicPr>
        <p:blipFill>
          <a:blip r:embed="rId3"/>
          <a:srcRect r="45330"/>
          <a:stretch/>
        </p:blipFill>
        <p:spPr>
          <a:xfrm>
            <a:off x="6782359" y="0"/>
            <a:ext cx="5409641" cy="6858000"/>
          </a:xfrm>
          <a:prstGeom prst="rect">
            <a:avLst/>
          </a:prstGeom>
        </p:spPr>
      </p:pic>
      <p:sp>
        <p:nvSpPr>
          <p:cNvPr id="7" name="Rounded Rectangular Callout 18">
            <a:extLst>
              <a:ext uri="{FF2B5EF4-FFF2-40B4-BE49-F238E27FC236}">
                <a16:creationId xmlns:a16="http://schemas.microsoft.com/office/drawing/2014/main" id="{B5712C2D-FC02-A5DF-9494-56BBB6016E4B}"/>
              </a:ext>
            </a:extLst>
          </p:cNvPr>
          <p:cNvSpPr/>
          <p:nvPr/>
        </p:nvSpPr>
        <p:spPr>
          <a:xfrm>
            <a:off x="6544730" y="1836395"/>
            <a:ext cx="5357559" cy="3921609"/>
          </a:xfrm>
          <a:prstGeom prst="wedgeRoundRectCallout">
            <a:avLst>
              <a:gd name="adj1" fmla="val -67616"/>
              <a:gd name="adj2" fmla="val 14991"/>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r>
              <a:rPr lang="en-GB" sz="2000" dirty="0">
                <a:solidFill>
                  <a:schemeClr val="bg1"/>
                </a:solidFill>
              </a:rPr>
              <a:t>Important! We only need to attach the mesh the </a:t>
            </a:r>
            <a:r>
              <a:rPr lang="en-GB" sz="2000" b="1" i="1" dirty="0">
                <a:solidFill>
                  <a:schemeClr val="bg1"/>
                </a:solidFill>
              </a:rPr>
              <a:t>first time </a:t>
            </a:r>
            <a:r>
              <a:rPr lang="en-GB" sz="2000" dirty="0">
                <a:solidFill>
                  <a:schemeClr val="bg1"/>
                </a:solidFill>
              </a:rPr>
              <a:t>we import a skeleton into Unreal. </a:t>
            </a:r>
          </a:p>
          <a:p>
            <a:endParaRPr lang="en-GB" sz="2000" dirty="0">
              <a:solidFill>
                <a:schemeClr val="bg1"/>
              </a:solidFill>
            </a:endParaRPr>
          </a:p>
          <a:p>
            <a:r>
              <a:rPr lang="en-GB" sz="2000" dirty="0">
                <a:solidFill>
                  <a:schemeClr val="bg1"/>
                </a:solidFill>
              </a:rPr>
              <a:t>For any additional animations we just need to separate out the skeletons to have one per file (but the mesh is not needed)</a:t>
            </a:r>
          </a:p>
        </p:txBody>
      </p:sp>
      <p:sp>
        <p:nvSpPr>
          <p:cNvPr id="2" name="Rectangle 1">
            <a:extLst>
              <a:ext uri="{FF2B5EF4-FFF2-40B4-BE49-F238E27FC236}">
                <a16:creationId xmlns:a16="http://schemas.microsoft.com/office/drawing/2014/main" id="{8012DC79-E24E-CD8F-E73A-E98B6C5C0E3F}"/>
              </a:ext>
            </a:extLst>
          </p:cNvPr>
          <p:cNvSpPr/>
          <p:nvPr/>
        </p:nvSpPr>
        <p:spPr>
          <a:xfrm>
            <a:off x="-1" y="227538"/>
            <a:ext cx="5287618"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Preparing FBX files</a:t>
            </a:r>
          </a:p>
        </p:txBody>
      </p:sp>
    </p:spTree>
    <p:extLst>
      <p:ext uri="{BB962C8B-B14F-4D97-AF65-F5344CB8AC3E}">
        <p14:creationId xmlns:p14="http://schemas.microsoft.com/office/powerpoint/2010/main" val="3532845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52E71F-623B-5D60-F738-CE7A6E91440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3FCC3DD-3C6D-DFF4-9A4A-3EB7C0663502}"/>
              </a:ext>
            </a:extLst>
          </p:cNvPr>
          <p:cNvSpPr/>
          <p:nvPr/>
        </p:nvSpPr>
        <p:spPr>
          <a:xfrm>
            <a:off x="1217856" y="2131088"/>
            <a:ext cx="9756287" cy="1846659"/>
          </a:xfrm>
          <a:prstGeom prst="rect">
            <a:avLst/>
          </a:prstGeom>
        </p:spPr>
        <p:txBody>
          <a:bodyPr wrap="square">
            <a:spAutoFit/>
          </a:bodyPr>
          <a:lstStyle/>
          <a:p>
            <a:r>
              <a:rPr lang="en-GB" sz="6600" b="1" dirty="0">
                <a:solidFill>
                  <a:schemeClr val="bg1"/>
                </a:solidFill>
              </a:rPr>
              <a:t>Preparing FBX files</a:t>
            </a:r>
          </a:p>
          <a:p>
            <a:r>
              <a:rPr lang="en-GB" sz="4800" b="1" dirty="0">
                <a:solidFill>
                  <a:schemeClr val="bg1"/>
                </a:solidFill>
              </a:rPr>
              <a:t>(First Time)</a:t>
            </a:r>
          </a:p>
        </p:txBody>
      </p:sp>
    </p:spTree>
    <p:extLst>
      <p:ext uri="{BB962C8B-B14F-4D97-AF65-F5344CB8AC3E}">
        <p14:creationId xmlns:p14="http://schemas.microsoft.com/office/powerpoint/2010/main" val="3944295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EFE3AC-8865-9986-71FA-3B58E7067D37}"/>
              </a:ext>
            </a:extLst>
          </p:cNvPr>
          <p:cNvPicPr>
            <a:picLocks noChangeAspect="1"/>
          </p:cNvPicPr>
          <p:nvPr/>
        </p:nvPicPr>
        <p:blipFill>
          <a:blip r:embed="rId3"/>
          <a:srcRect l="-1" r="70461" b="50279"/>
          <a:stretch>
            <a:fillRect/>
          </a:stretch>
        </p:blipFill>
        <p:spPr>
          <a:xfrm>
            <a:off x="6489149" y="0"/>
            <a:ext cx="5702851" cy="6858000"/>
          </a:xfrm>
          <a:prstGeom prst="rect">
            <a:avLst/>
          </a:prstGeom>
        </p:spPr>
      </p:pic>
      <p:sp>
        <p:nvSpPr>
          <p:cNvPr id="9" name="Rectangle 8">
            <a:extLst>
              <a:ext uri="{FF2B5EF4-FFF2-40B4-BE49-F238E27FC236}">
                <a16:creationId xmlns:a16="http://schemas.microsoft.com/office/drawing/2014/main" id="{6037D735-FD35-DC5D-E1FB-F59C6E9146DE}"/>
              </a:ext>
            </a:extLst>
          </p:cNvPr>
          <p:cNvSpPr/>
          <p:nvPr/>
        </p:nvSpPr>
        <p:spPr>
          <a:xfrm>
            <a:off x="-1" y="227538"/>
            <a:ext cx="5287618"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Motion Builder</a:t>
            </a:r>
          </a:p>
        </p:txBody>
      </p:sp>
      <p:sp>
        <p:nvSpPr>
          <p:cNvPr id="6" name="Rectangle 5">
            <a:extLst>
              <a:ext uri="{FF2B5EF4-FFF2-40B4-BE49-F238E27FC236}">
                <a16:creationId xmlns:a16="http://schemas.microsoft.com/office/drawing/2014/main" id="{EFC6A79A-697C-04C1-8E50-EA1F777B1F6E}"/>
              </a:ext>
            </a:extLst>
          </p:cNvPr>
          <p:cNvSpPr/>
          <p:nvPr/>
        </p:nvSpPr>
        <p:spPr>
          <a:xfrm>
            <a:off x="978326" y="1698040"/>
            <a:ext cx="4256613" cy="1200329"/>
          </a:xfrm>
          <a:prstGeom prst="rect">
            <a:avLst/>
          </a:prstGeom>
        </p:spPr>
        <p:txBody>
          <a:bodyPr wrap="square">
            <a:spAutoFit/>
          </a:bodyPr>
          <a:lstStyle/>
          <a:p>
            <a:r>
              <a:rPr lang="en-GB" sz="2400" dirty="0">
                <a:solidFill>
                  <a:schemeClr val="bg1"/>
                </a:solidFill>
              </a:rPr>
              <a:t>When you load Motion Builder I’d suggest changing the Interaction Mode to Maya.</a:t>
            </a:r>
          </a:p>
        </p:txBody>
      </p:sp>
      <p:grpSp>
        <p:nvGrpSpPr>
          <p:cNvPr id="11" name="Group 10">
            <a:extLst>
              <a:ext uri="{FF2B5EF4-FFF2-40B4-BE49-F238E27FC236}">
                <a16:creationId xmlns:a16="http://schemas.microsoft.com/office/drawing/2014/main" id="{E90B7262-88ED-4B55-CB0D-3849B6737B40}"/>
              </a:ext>
            </a:extLst>
          </p:cNvPr>
          <p:cNvGrpSpPr/>
          <p:nvPr/>
        </p:nvGrpSpPr>
        <p:grpSpPr>
          <a:xfrm>
            <a:off x="7706808" y="2483555"/>
            <a:ext cx="3267531" cy="1890889"/>
            <a:chOff x="6834241" y="2604972"/>
            <a:chExt cx="3267531" cy="1890889"/>
          </a:xfrm>
        </p:grpSpPr>
        <p:pic>
          <p:nvPicPr>
            <p:cNvPr id="3" name="Picture 2">
              <a:extLst>
                <a:ext uri="{FF2B5EF4-FFF2-40B4-BE49-F238E27FC236}">
                  <a16:creationId xmlns:a16="http://schemas.microsoft.com/office/drawing/2014/main" id="{D3E0953C-1EF3-A4F2-FCE6-027356FB15D0}"/>
                </a:ext>
              </a:extLst>
            </p:cNvPr>
            <p:cNvPicPr>
              <a:picLocks noChangeAspect="1"/>
            </p:cNvPicPr>
            <p:nvPr/>
          </p:nvPicPr>
          <p:blipFill>
            <a:blip r:embed="rId4"/>
            <a:stretch>
              <a:fillRect/>
            </a:stretch>
          </p:blipFill>
          <p:spPr>
            <a:xfrm>
              <a:off x="6834241" y="2604972"/>
              <a:ext cx="3267531" cy="1648055"/>
            </a:xfrm>
            <a:prstGeom prst="rect">
              <a:avLst/>
            </a:prstGeom>
          </p:spPr>
        </p:pic>
        <p:pic>
          <p:nvPicPr>
            <p:cNvPr id="7" name="Picture 6">
              <a:extLst>
                <a:ext uri="{FF2B5EF4-FFF2-40B4-BE49-F238E27FC236}">
                  <a16:creationId xmlns:a16="http://schemas.microsoft.com/office/drawing/2014/main" id="{CE1F58FA-6EE6-D249-E1FE-7958789A004F}"/>
                </a:ext>
              </a:extLst>
            </p:cNvPr>
            <p:cNvPicPr>
              <a:picLocks noChangeAspect="1"/>
            </p:cNvPicPr>
            <p:nvPr/>
          </p:nvPicPr>
          <p:blipFill>
            <a:blip r:embed="rId5"/>
            <a:stretch>
              <a:fillRect/>
            </a:stretch>
          </p:blipFill>
          <p:spPr>
            <a:xfrm>
              <a:off x="6993163" y="3619439"/>
              <a:ext cx="1314633" cy="876422"/>
            </a:xfrm>
            <a:prstGeom prst="rect">
              <a:avLst/>
            </a:prstGeom>
          </p:spPr>
        </p:pic>
      </p:grpSp>
      <p:cxnSp>
        <p:nvCxnSpPr>
          <p:cNvPr id="12" name="Straight Arrow Connector 11">
            <a:extLst>
              <a:ext uri="{FF2B5EF4-FFF2-40B4-BE49-F238E27FC236}">
                <a16:creationId xmlns:a16="http://schemas.microsoft.com/office/drawing/2014/main" id="{1326B5B6-1BBE-B0B6-1223-79D2BB0F3E63}"/>
              </a:ext>
            </a:extLst>
          </p:cNvPr>
          <p:cNvCxnSpPr>
            <a:cxnSpLocks/>
          </p:cNvCxnSpPr>
          <p:nvPr/>
        </p:nvCxnSpPr>
        <p:spPr>
          <a:xfrm>
            <a:off x="8713469" y="1186617"/>
            <a:ext cx="0" cy="1202781"/>
          </a:xfrm>
          <a:prstGeom prst="straightConnector1">
            <a:avLst/>
          </a:prstGeom>
          <a:solidFill>
            <a:schemeClr val="bg2">
              <a:lumMod val="50000"/>
            </a:schemeClr>
          </a:solidFill>
          <a:ln w="5715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cxnSp>
    </p:spTree>
    <p:extLst>
      <p:ext uri="{BB962C8B-B14F-4D97-AF65-F5344CB8AC3E}">
        <p14:creationId xmlns:p14="http://schemas.microsoft.com/office/powerpoint/2010/main" val="1860597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12F871AE-6321-A941-61D5-7BA93197939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5ECBB43-4341-C99E-BE1D-BAF507B9533E}"/>
              </a:ext>
            </a:extLst>
          </p:cNvPr>
          <p:cNvSpPr/>
          <p:nvPr/>
        </p:nvSpPr>
        <p:spPr>
          <a:xfrm>
            <a:off x="-1" y="227538"/>
            <a:ext cx="5310835"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Preparing files (First time)</a:t>
            </a:r>
          </a:p>
        </p:txBody>
      </p:sp>
      <p:pic>
        <p:nvPicPr>
          <p:cNvPr id="3" name="Picture 2">
            <a:extLst>
              <a:ext uri="{FF2B5EF4-FFF2-40B4-BE49-F238E27FC236}">
                <a16:creationId xmlns:a16="http://schemas.microsoft.com/office/drawing/2014/main" id="{D2C91173-61BC-B5A7-01B8-40BF0D880BDC}"/>
              </a:ext>
            </a:extLst>
          </p:cNvPr>
          <p:cNvPicPr>
            <a:picLocks noChangeAspect="1"/>
          </p:cNvPicPr>
          <p:nvPr/>
        </p:nvPicPr>
        <p:blipFill>
          <a:blip r:embed="rId3"/>
          <a:stretch>
            <a:fillRect/>
          </a:stretch>
        </p:blipFill>
        <p:spPr>
          <a:xfrm>
            <a:off x="5704390" y="794970"/>
            <a:ext cx="8764223" cy="5268060"/>
          </a:xfrm>
          <a:prstGeom prst="rect">
            <a:avLst/>
          </a:prstGeom>
        </p:spPr>
      </p:pic>
      <p:sp>
        <p:nvSpPr>
          <p:cNvPr id="5" name="Rectangle: Rounded Corners 4">
            <a:extLst>
              <a:ext uri="{FF2B5EF4-FFF2-40B4-BE49-F238E27FC236}">
                <a16:creationId xmlns:a16="http://schemas.microsoft.com/office/drawing/2014/main" id="{656C7AD0-F349-9457-1623-160675D5F314}"/>
              </a:ext>
            </a:extLst>
          </p:cNvPr>
          <p:cNvSpPr/>
          <p:nvPr/>
        </p:nvSpPr>
        <p:spPr>
          <a:xfrm>
            <a:off x="-574118" y="2405639"/>
            <a:ext cx="7383992" cy="2342947"/>
          </a:xfrm>
          <a:prstGeom prst="roundRect">
            <a:avLst>
              <a:gd name="adj" fmla="val 27842"/>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endParaRPr lang="en-GB" sz="1600"/>
          </a:p>
        </p:txBody>
      </p:sp>
      <p:sp>
        <p:nvSpPr>
          <p:cNvPr id="6" name="Rectangle 5">
            <a:extLst>
              <a:ext uri="{FF2B5EF4-FFF2-40B4-BE49-F238E27FC236}">
                <a16:creationId xmlns:a16="http://schemas.microsoft.com/office/drawing/2014/main" id="{08AFE666-921F-2737-6D72-816BBF435B8E}"/>
              </a:ext>
            </a:extLst>
          </p:cNvPr>
          <p:cNvSpPr/>
          <p:nvPr/>
        </p:nvSpPr>
        <p:spPr>
          <a:xfrm>
            <a:off x="651028" y="3346279"/>
            <a:ext cx="5444972" cy="461665"/>
          </a:xfrm>
          <a:prstGeom prst="rect">
            <a:avLst/>
          </a:prstGeom>
        </p:spPr>
        <p:txBody>
          <a:bodyPr wrap="square">
            <a:spAutoFit/>
          </a:bodyPr>
          <a:lstStyle/>
          <a:p>
            <a:r>
              <a:rPr lang="en-GB" sz="2400" dirty="0">
                <a:solidFill>
                  <a:schemeClr val="bg1"/>
                </a:solidFill>
              </a:rPr>
              <a:t>Gather your motion capture (.</a:t>
            </a:r>
            <a:r>
              <a:rPr lang="en-GB" sz="2400" dirty="0" err="1">
                <a:solidFill>
                  <a:schemeClr val="bg1"/>
                </a:solidFill>
              </a:rPr>
              <a:t>fbx</a:t>
            </a:r>
            <a:r>
              <a:rPr lang="en-GB" sz="2400" dirty="0">
                <a:solidFill>
                  <a:schemeClr val="bg1"/>
                </a:solidFill>
              </a:rPr>
              <a:t>) files.</a:t>
            </a:r>
            <a:endParaRPr lang="en-GB" sz="2400" b="1" dirty="0">
              <a:solidFill>
                <a:schemeClr val="bg1"/>
              </a:solidFill>
            </a:endParaRPr>
          </a:p>
        </p:txBody>
      </p:sp>
    </p:spTree>
    <p:extLst>
      <p:ext uri="{BB962C8B-B14F-4D97-AF65-F5344CB8AC3E}">
        <p14:creationId xmlns:p14="http://schemas.microsoft.com/office/powerpoint/2010/main" val="1807292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3C9F8DDB-A3DF-2DD6-CFFF-DCBFEDC0A8C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81570A8-A298-337E-7B27-0EA845494E5A}"/>
              </a:ext>
            </a:extLst>
          </p:cNvPr>
          <p:cNvSpPr/>
          <p:nvPr/>
        </p:nvSpPr>
        <p:spPr>
          <a:xfrm>
            <a:off x="-1" y="227538"/>
            <a:ext cx="4131715"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Preparing files</a:t>
            </a:r>
          </a:p>
        </p:txBody>
      </p:sp>
      <p:pic>
        <p:nvPicPr>
          <p:cNvPr id="5" name="Picture 4">
            <a:extLst>
              <a:ext uri="{FF2B5EF4-FFF2-40B4-BE49-F238E27FC236}">
                <a16:creationId xmlns:a16="http://schemas.microsoft.com/office/drawing/2014/main" id="{7B3E0075-B9AB-0125-9491-B7504206D0AF}"/>
              </a:ext>
            </a:extLst>
          </p:cNvPr>
          <p:cNvPicPr>
            <a:picLocks noChangeAspect="1"/>
          </p:cNvPicPr>
          <p:nvPr/>
        </p:nvPicPr>
        <p:blipFill>
          <a:blip r:embed="rId3"/>
          <a:srcRect r="50000" b="20130"/>
          <a:stretch/>
        </p:blipFill>
        <p:spPr>
          <a:xfrm>
            <a:off x="4079148" y="0"/>
            <a:ext cx="7887384" cy="6858000"/>
          </a:xfrm>
          <a:prstGeom prst="rect">
            <a:avLst/>
          </a:prstGeom>
        </p:spPr>
      </p:pic>
      <p:pic>
        <p:nvPicPr>
          <p:cNvPr id="10" name="Picture 9">
            <a:extLst>
              <a:ext uri="{FF2B5EF4-FFF2-40B4-BE49-F238E27FC236}">
                <a16:creationId xmlns:a16="http://schemas.microsoft.com/office/drawing/2014/main" id="{815F9310-B9DE-B5DC-6F67-706311959295}"/>
              </a:ext>
            </a:extLst>
          </p:cNvPr>
          <p:cNvPicPr>
            <a:picLocks noChangeAspect="1"/>
          </p:cNvPicPr>
          <p:nvPr/>
        </p:nvPicPr>
        <p:blipFill>
          <a:blip r:embed="rId4"/>
          <a:stretch>
            <a:fillRect/>
          </a:stretch>
        </p:blipFill>
        <p:spPr>
          <a:xfrm>
            <a:off x="7121101" y="1153038"/>
            <a:ext cx="4845431" cy="4878244"/>
          </a:xfrm>
          <a:prstGeom prst="rect">
            <a:avLst/>
          </a:prstGeom>
        </p:spPr>
      </p:pic>
      <p:sp>
        <p:nvSpPr>
          <p:cNvPr id="11" name="Rectangle: Rounded Corners 10">
            <a:extLst>
              <a:ext uri="{FF2B5EF4-FFF2-40B4-BE49-F238E27FC236}">
                <a16:creationId xmlns:a16="http://schemas.microsoft.com/office/drawing/2014/main" id="{1D15499E-C705-E38B-9A9F-1B52F463B204}"/>
              </a:ext>
            </a:extLst>
          </p:cNvPr>
          <p:cNvSpPr/>
          <p:nvPr/>
        </p:nvSpPr>
        <p:spPr>
          <a:xfrm>
            <a:off x="-574118" y="2405639"/>
            <a:ext cx="6135674" cy="2342947"/>
          </a:xfrm>
          <a:prstGeom prst="roundRect">
            <a:avLst>
              <a:gd name="adj" fmla="val 27842"/>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endParaRPr lang="en-GB" sz="1600"/>
          </a:p>
        </p:txBody>
      </p:sp>
      <p:sp>
        <p:nvSpPr>
          <p:cNvPr id="4" name="Rectangle 3">
            <a:extLst>
              <a:ext uri="{FF2B5EF4-FFF2-40B4-BE49-F238E27FC236}">
                <a16:creationId xmlns:a16="http://schemas.microsoft.com/office/drawing/2014/main" id="{8E8915F9-3FB1-393D-A4F8-CD49E11F5DC2}"/>
              </a:ext>
            </a:extLst>
          </p:cNvPr>
          <p:cNvSpPr/>
          <p:nvPr/>
        </p:nvSpPr>
        <p:spPr>
          <a:xfrm>
            <a:off x="855723" y="3107099"/>
            <a:ext cx="3275991" cy="1200329"/>
          </a:xfrm>
          <a:prstGeom prst="rect">
            <a:avLst/>
          </a:prstGeom>
        </p:spPr>
        <p:txBody>
          <a:bodyPr wrap="square">
            <a:spAutoFit/>
          </a:bodyPr>
          <a:lstStyle/>
          <a:p>
            <a:r>
              <a:rPr lang="en-GB" sz="2400" dirty="0">
                <a:solidFill>
                  <a:schemeClr val="bg1"/>
                </a:solidFill>
              </a:rPr>
              <a:t>Open one of the files in Motion Builder</a:t>
            </a:r>
          </a:p>
          <a:p>
            <a:pPr marL="514350" indent="-514350">
              <a:buFont typeface="+mj-lt"/>
              <a:buAutoNum type="arabicPeriod"/>
            </a:pPr>
            <a:endParaRPr lang="en-GB" sz="2400" b="1" dirty="0">
              <a:solidFill>
                <a:schemeClr val="bg1"/>
              </a:solidFill>
            </a:endParaRPr>
          </a:p>
        </p:txBody>
      </p:sp>
    </p:spTree>
    <p:extLst>
      <p:ext uri="{BB962C8B-B14F-4D97-AF65-F5344CB8AC3E}">
        <p14:creationId xmlns:p14="http://schemas.microsoft.com/office/powerpoint/2010/main" val="3285219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777E5E87-A979-C28D-C540-BFD7112FA235}"/>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D9FDE6C-70B9-8E3D-B3C5-F08F56FA00B7}"/>
              </a:ext>
            </a:extLst>
          </p:cNvPr>
          <p:cNvPicPr>
            <a:picLocks noChangeAspect="1"/>
          </p:cNvPicPr>
          <p:nvPr/>
        </p:nvPicPr>
        <p:blipFill>
          <a:blip r:embed="rId3"/>
          <a:stretch>
            <a:fillRect/>
          </a:stretch>
        </p:blipFill>
        <p:spPr>
          <a:xfrm>
            <a:off x="5824411" y="0"/>
            <a:ext cx="9204574" cy="6858000"/>
          </a:xfrm>
          <a:prstGeom prst="rect">
            <a:avLst/>
          </a:prstGeom>
        </p:spPr>
      </p:pic>
      <p:sp>
        <p:nvSpPr>
          <p:cNvPr id="9" name="Rectangle 8">
            <a:extLst>
              <a:ext uri="{FF2B5EF4-FFF2-40B4-BE49-F238E27FC236}">
                <a16:creationId xmlns:a16="http://schemas.microsoft.com/office/drawing/2014/main" id="{75797B9C-A162-0E0E-A339-3F427C5AFDA9}"/>
              </a:ext>
            </a:extLst>
          </p:cNvPr>
          <p:cNvSpPr/>
          <p:nvPr/>
        </p:nvSpPr>
        <p:spPr>
          <a:xfrm>
            <a:off x="-1" y="227538"/>
            <a:ext cx="5824412"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Clean the Scene</a:t>
            </a:r>
          </a:p>
        </p:txBody>
      </p:sp>
      <p:sp>
        <p:nvSpPr>
          <p:cNvPr id="11" name="Rectangle: Rounded Corners 10">
            <a:extLst>
              <a:ext uri="{FF2B5EF4-FFF2-40B4-BE49-F238E27FC236}">
                <a16:creationId xmlns:a16="http://schemas.microsoft.com/office/drawing/2014/main" id="{016EB24C-716C-C47C-F05A-D4E9F384338E}"/>
              </a:ext>
            </a:extLst>
          </p:cNvPr>
          <p:cNvSpPr/>
          <p:nvPr/>
        </p:nvSpPr>
        <p:spPr>
          <a:xfrm>
            <a:off x="-684805" y="1460666"/>
            <a:ext cx="6135674" cy="4257088"/>
          </a:xfrm>
          <a:prstGeom prst="roundRect">
            <a:avLst>
              <a:gd name="adj" fmla="val 18979"/>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endParaRPr lang="en-GB" sz="1600"/>
          </a:p>
        </p:txBody>
      </p:sp>
      <p:sp>
        <p:nvSpPr>
          <p:cNvPr id="4" name="Rectangle 3">
            <a:extLst>
              <a:ext uri="{FF2B5EF4-FFF2-40B4-BE49-F238E27FC236}">
                <a16:creationId xmlns:a16="http://schemas.microsoft.com/office/drawing/2014/main" id="{C4D4941C-A9BA-0FA2-0AE8-F303B8CD52E1}"/>
              </a:ext>
            </a:extLst>
          </p:cNvPr>
          <p:cNvSpPr/>
          <p:nvPr/>
        </p:nvSpPr>
        <p:spPr>
          <a:xfrm>
            <a:off x="601409" y="1834436"/>
            <a:ext cx="4237027" cy="4154984"/>
          </a:xfrm>
          <a:prstGeom prst="rect">
            <a:avLst/>
          </a:prstGeom>
        </p:spPr>
        <p:txBody>
          <a:bodyPr wrap="square">
            <a:spAutoFit/>
          </a:bodyPr>
          <a:lstStyle/>
          <a:p>
            <a:r>
              <a:rPr lang="en-GB" sz="2400" dirty="0">
                <a:solidFill>
                  <a:schemeClr val="bg1"/>
                </a:solidFill>
              </a:rPr>
              <a:t>Let’s remove the stuff we don’t need:</a:t>
            </a:r>
          </a:p>
          <a:p>
            <a:endParaRPr lang="en-GB" sz="2400" dirty="0">
              <a:solidFill>
                <a:schemeClr val="bg1"/>
              </a:solidFill>
            </a:endParaRPr>
          </a:p>
          <a:p>
            <a:r>
              <a:rPr lang="en-GB" sz="2400" dirty="0">
                <a:solidFill>
                  <a:schemeClr val="bg1"/>
                </a:solidFill>
              </a:rPr>
              <a:t>In the Navigator, select </a:t>
            </a:r>
            <a:r>
              <a:rPr lang="en-GB" sz="2400" b="1" dirty="0">
                <a:solidFill>
                  <a:schemeClr val="bg1"/>
                </a:solidFill>
              </a:rPr>
              <a:t>System</a:t>
            </a:r>
            <a:r>
              <a:rPr lang="en-GB" sz="2400" dirty="0">
                <a:solidFill>
                  <a:schemeClr val="bg1"/>
                </a:solidFill>
              </a:rPr>
              <a:t> and </a:t>
            </a:r>
            <a:r>
              <a:rPr lang="en-GB" sz="2400" b="1" dirty="0" err="1">
                <a:solidFill>
                  <a:schemeClr val="bg1"/>
                </a:solidFill>
              </a:rPr>
              <a:t>Unlabeled_Markers</a:t>
            </a:r>
            <a:endParaRPr lang="en-GB" sz="2400" b="1" dirty="0">
              <a:solidFill>
                <a:schemeClr val="bg1"/>
              </a:solidFill>
            </a:endParaRPr>
          </a:p>
          <a:p>
            <a:endParaRPr lang="en-GB" sz="2400" dirty="0">
              <a:solidFill>
                <a:schemeClr val="bg1"/>
              </a:solidFill>
            </a:endParaRPr>
          </a:p>
          <a:p>
            <a:r>
              <a:rPr lang="en-GB" sz="2400" dirty="0">
                <a:solidFill>
                  <a:schemeClr val="bg1"/>
                </a:solidFill>
              </a:rPr>
              <a:t>Right click &gt; </a:t>
            </a:r>
            <a:r>
              <a:rPr lang="en-GB" sz="2400" b="1" dirty="0">
                <a:solidFill>
                  <a:schemeClr val="bg1"/>
                </a:solidFill>
              </a:rPr>
              <a:t>Select Branches</a:t>
            </a:r>
          </a:p>
          <a:p>
            <a:endParaRPr lang="en-GB" sz="2400" b="1" dirty="0">
              <a:solidFill>
                <a:schemeClr val="bg1"/>
              </a:solidFill>
            </a:endParaRPr>
          </a:p>
          <a:p>
            <a:r>
              <a:rPr lang="en-GB" sz="2400" dirty="0">
                <a:solidFill>
                  <a:schemeClr val="bg1"/>
                </a:solidFill>
              </a:rPr>
              <a:t>Right click &gt; </a:t>
            </a:r>
            <a:r>
              <a:rPr lang="en-GB" sz="2400" b="1" dirty="0">
                <a:solidFill>
                  <a:schemeClr val="bg1"/>
                </a:solidFill>
              </a:rPr>
              <a:t>Delete</a:t>
            </a:r>
            <a:r>
              <a:rPr lang="en-GB" sz="2400" dirty="0">
                <a:solidFill>
                  <a:schemeClr val="bg1"/>
                </a:solidFill>
              </a:rPr>
              <a:t> &gt; </a:t>
            </a:r>
            <a:r>
              <a:rPr lang="en-GB" sz="2400" b="1" dirty="0">
                <a:solidFill>
                  <a:schemeClr val="bg1"/>
                </a:solidFill>
              </a:rPr>
              <a:t>Confirm</a:t>
            </a:r>
          </a:p>
          <a:p>
            <a:endParaRPr lang="en-GB" sz="2400" b="1" dirty="0">
              <a:solidFill>
                <a:schemeClr val="bg1"/>
              </a:solidFill>
            </a:endParaRPr>
          </a:p>
          <a:p>
            <a:pPr marL="514350" indent="-514350">
              <a:buFont typeface="+mj-lt"/>
              <a:buAutoNum type="arabicPeriod"/>
            </a:pPr>
            <a:endParaRPr lang="en-GB" sz="2400" b="1" dirty="0">
              <a:solidFill>
                <a:schemeClr val="bg1"/>
              </a:solidFill>
            </a:endParaRPr>
          </a:p>
        </p:txBody>
      </p:sp>
      <p:pic>
        <p:nvPicPr>
          <p:cNvPr id="14" name="Picture 13">
            <a:extLst>
              <a:ext uri="{FF2B5EF4-FFF2-40B4-BE49-F238E27FC236}">
                <a16:creationId xmlns:a16="http://schemas.microsoft.com/office/drawing/2014/main" id="{1C7746B9-A9C3-504A-C896-CFBE0818F457}"/>
              </a:ext>
            </a:extLst>
          </p:cNvPr>
          <p:cNvPicPr>
            <a:picLocks noChangeAspect="1"/>
          </p:cNvPicPr>
          <p:nvPr/>
        </p:nvPicPr>
        <p:blipFill>
          <a:blip r:embed="rId4"/>
          <a:stretch>
            <a:fillRect/>
          </a:stretch>
        </p:blipFill>
        <p:spPr>
          <a:xfrm>
            <a:off x="7448048" y="3429000"/>
            <a:ext cx="1971950" cy="2619741"/>
          </a:xfrm>
          <a:prstGeom prst="rect">
            <a:avLst/>
          </a:prstGeom>
        </p:spPr>
      </p:pic>
      <p:pic>
        <p:nvPicPr>
          <p:cNvPr id="16" name="Picture 15">
            <a:extLst>
              <a:ext uri="{FF2B5EF4-FFF2-40B4-BE49-F238E27FC236}">
                <a16:creationId xmlns:a16="http://schemas.microsoft.com/office/drawing/2014/main" id="{35AB9970-4875-CCBE-EC5D-EC1DE31171B6}"/>
              </a:ext>
            </a:extLst>
          </p:cNvPr>
          <p:cNvPicPr>
            <a:picLocks noChangeAspect="1"/>
          </p:cNvPicPr>
          <p:nvPr/>
        </p:nvPicPr>
        <p:blipFill>
          <a:blip r:embed="rId5"/>
          <a:stretch>
            <a:fillRect/>
          </a:stretch>
        </p:blipFill>
        <p:spPr>
          <a:xfrm>
            <a:off x="10126720" y="3727262"/>
            <a:ext cx="1971950" cy="2819794"/>
          </a:xfrm>
          <a:prstGeom prst="rect">
            <a:avLst/>
          </a:prstGeom>
        </p:spPr>
      </p:pic>
      <p:pic>
        <p:nvPicPr>
          <p:cNvPr id="18" name="Picture 17">
            <a:extLst>
              <a:ext uri="{FF2B5EF4-FFF2-40B4-BE49-F238E27FC236}">
                <a16:creationId xmlns:a16="http://schemas.microsoft.com/office/drawing/2014/main" id="{C4E442D5-01E5-1163-F608-A44443B45C16}"/>
              </a:ext>
            </a:extLst>
          </p:cNvPr>
          <p:cNvPicPr>
            <a:picLocks noChangeAspect="1"/>
          </p:cNvPicPr>
          <p:nvPr/>
        </p:nvPicPr>
        <p:blipFill>
          <a:blip r:embed="rId6"/>
          <a:stretch>
            <a:fillRect/>
          </a:stretch>
        </p:blipFill>
        <p:spPr>
          <a:xfrm>
            <a:off x="12098670" y="5137159"/>
            <a:ext cx="685896" cy="219106"/>
          </a:xfrm>
          <a:prstGeom prst="rect">
            <a:avLst/>
          </a:prstGeom>
        </p:spPr>
      </p:pic>
    </p:spTree>
    <p:extLst>
      <p:ext uri="{BB962C8B-B14F-4D97-AF65-F5344CB8AC3E}">
        <p14:creationId xmlns:p14="http://schemas.microsoft.com/office/powerpoint/2010/main" val="351821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02E452AF-709D-3D8C-729A-0A8D0E8F8B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AF840C-4399-D2C5-21EB-3698E1CD2B2D}"/>
              </a:ext>
            </a:extLst>
          </p:cNvPr>
          <p:cNvPicPr>
            <a:picLocks noChangeAspect="1"/>
          </p:cNvPicPr>
          <p:nvPr/>
        </p:nvPicPr>
        <p:blipFill>
          <a:blip r:embed="rId3"/>
          <a:srcRect t="32134" r="31090"/>
          <a:stretch/>
        </p:blipFill>
        <p:spPr>
          <a:xfrm>
            <a:off x="5046128" y="-969694"/>
            <a:ext cx="6923134" cy="7939485"/>
          </a:xfrm>
          <a:prstGeom prst="rect">
            <a:avLst/>
          </a:prstGeom>
          <a:ln>
            <a:noFill/>
          </a:ln>
          <a:effectLst>
            <a:outerShdw blurRad="190500" algn="tl" rotWithShape="0">
              <a:srgbClr val="000000">
                <a:alpha val="70000"/>
              </a:srgbClr>
            </a:outerShdw>
          </a:effectLst>
        </p:spPr>
      </p:pic>
      <p:sp>
        <p:nvSpPr>
          <p:cNvPr id="11" name="Rectangle: Rounded Corners 10">
            <a:extLst>
              <a:ext uri="{FF2B5EF4-FFF2-40B4-BE49-F238E27FC236}">
                <a16:creationId xmlns:a16="http://schemas.microsoft.com/office/drawing/2014/main" id="{9AF1ACB2-A46B-8D57-CF91-01F2D351CBFE}"/>
              </a:ext>
            </a:extLst>
          </p:cNvPr>
          <p:cNvSpPr/>
          <p:nvPr/>
        </p:nvSpPr>
        <p:spPr>
          <a:xfrm>
            <a:off x="-907543" y="1563382"/>
            <a:ext cx="6135674" cy="4427110"/>
          </a:xfrm>
          <a:prstGeom prst="roundRect">
            <a:avLst>
              <a:gd name="adj" fmla="val 18979"/>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endParaRPr lang="en-GB" sz="1600"/>
          </a:p>
        </p:txBody>
      </p:sp>
      <p:sp>
        <p:nvSpPr>
          <p:cNvPr id="4" name="Rectangle 3">
            <a:extLst>
              <a:ext uri="{FF2B5EF4-FFF2-40B4-BE49-F238E27FC236}">
                <a16:creationId xmlns:a16="http://schemas.microsoft.com/office/drawing/2014/main" id="{61EC962B-5910-C1A7-234B-3118257CDFB4}"/>
              </a:ext>
            </a:extLst>
          </p:cNvPr>
          <p:cNvSpPr/>
          <p:nvPr/>
        </p:nvSpPr>
        <p:spPr>
          <a:xfrm>
            <a:off x="430430" y="2083729"/>
            <a:ext cx="4237027" cy="4154984"/>
          </a:xfrm>
          <a:prstGeom prst="rect">
            <a:avLst/>
          </a:prstGeom>
        </p:spPr>
        <p:txBody>
          <a:bodyPr wrap="square">
            <a:spAutoFit/>
          </a:bodyPr>
          <a:lstStyle/>
          <a:p>
            <a:r>
              <a:rPr lang="en-GB" sz="2400" dirty="0">
                <a:solidFill>
                  <a:schemeClr val="bg1"/>
                </a:solidFill>
              </a:rPr>
              <a:t>For each character: </a:t>
            </a:r>
          </a:p>
          <a:p>
            <a:endParaRPr lang="en-GB" sz="2400" dirty="0">
              <a:solidFill>
                <a:schemeClr val="bg1"/>
              </a:solidFill>
            </a:endParaRPr>
          </a:p>
          <a:p>
            <a:r>
              <a:rPr lang="en-GB" sz="2400" dirty="0">
                <a:solidFill>
                  <a:schemeClr val="bg1"/>
                </a:solidFill>
              </a:rPr>
              <a:t>click the </a:t>
            </a:r>
            <a:r>
              <a:rPr lang="en-GB" sz="2400" b="1" dirty="0">
                <a:solidFill>
                  <a:schemeClr val="bg1"/>
                </a:solidFill>
              </a:rPr>
              <a:t>+</a:t>
            </a:r>
            <a:r>
              <a:rPr lang="en-GB" sz="2400" dirty="0">
                <a:solidFill>
                  <a:schemeClr val="bg1"/>
                </a:solidFill>
              </a:rPr>
              <a:t> symbol next to the character name.</a:t>
            </a:r>
          </a:p>
          <a:p>
            <a:endParaRPr lang="en-GB" sz="2400" dirty="0">
              <a:solidFill>
                <a:schemeClr val="bg1"/>
              </a:solidFill>
            </a:endParaRPr>
          </a:p>
          <a:p>
            <a:r>
              <a:rPr lang="en-GB" sz="2400" dirty="0">
                <a:solidFill>
                  <a:schemeClr val="bg1"/>
                </a:solidFill>
              </a:rPr>
              <a:t>Select everything inside, </a:t>
            </a:r>
            <a:r>
              <a:rPr lang="en-GB" sz="2400" i="1" dirty="0">
                <a:solidFill>
                  <a:schemeClr val="bg1"/>
                </a:solidFill>
              </a:rPr>
              <a:t>except</a:t>
            </a:r>
            <a:r>
              <a:rPr lang="en-GB" sz="2400" dirty="0">
                <a:solidFill>
                  <a:schemeClr val="bg1"/>
                </a:solidFill>
              </a:rPr>
              <a:t> the </a:t>
            </a:r>
            <a:r>
              <a:rPr lang="en-GB" sz="2400" b="1" dirty="0">
                <a:solidFill>
                  <a:schemeClr val="bg1"/>
                </a:solidFill>
              </a:rPr>
              <a:t>Hips</a:t>
            </a:r>
            <a:r>
              <a:rPr lang="en-GB" sz="2400" dirty="0">
                <a:solidFill>
                  <a:schemeClr val="bg1"/>
                </a:solidFill>
              </a:rPr>
              <a:t> object</a:t>
            </a:r>
          </a:p>
          <a:p>
            <a:endParaRPr lang="en-GB" sz="2400" dirty="0">
              <a:solidFill>
                <a:schemeClr val="bg1"/>
              </a:solidFill>
            </a:endParaRPr>
          </a:p>
          <a:p>
            <a:r>
              <a:rPr lang="en-GB" sz="2400" dirty="0">
                <a:solidFill>
                  <a:schemeClr val="bg1"/>
                </a:solidFill>
              </a:rPr>
              <a:t>Right click &gt; </a:t>
            </a:r>
            <a:r>
              <a:rPr lang="en-GB" sz="2400" b="1" dirty="0">
                <a:solidFill>
                  <a:schemeClr val="bg1"/>
                </a:solidFill>
              </a:rPr>
              <a:t>Delete </a:t>
            </a:r>
            <a:r>
              <a:rPr lang="en-GB" sz="2400" dirty="0">
                <a:solidFill>
                  <a:schemeClr val="bg1"/>
                </a:solidFill>
              </a:rPr>
              <a:t>&gt;</a:t>
            </a:r>
            <a:r>
              <a:rPr lang="en-GB" sz="2400" b="1" dirty="0">
                <a:solidFill>
                  <a:schemeClr val="bg1"/>
                </a:solidFill>
              </a:rPr>
              <a:t> Confirm</a:t>
            </a:r>
          </a:p>
          <a:p>
            <a:endParaRPr lang="en-GB" sz="2400" b="1" dirty="0">
              <a:solidFill>
                <a:schemeClr val="bg1"/>
              </a:solidFill>
            </a:endParaRPr>
          </a:p>
          <a:p>
            <a:pPr marL="514350" indent="-514350">
              <a:buFont typeface="+mj-lt"/>
              <a:buAutoNum type="arabicPeriod"/>
            </a:pPr>
            <a:endParaRPr lang="en-GB" sz="2400" b="1" dirty="0">
              <a:solidFill>
                <a:schemeClr val="bg1"/>
              </a:solidFill>
            </a:endParaRPr>
          </a:p>
        </p:txBody>
      </p:sp>
      <p:sp>
        <p:nvSpPr>
          <p:cNvPr id="9" name="Rectangle 8">
            <a:extLst>
              <a:ext uri="{FF2B5EF4-FFF2-40B4-BE49-F238E27FC236}">
                <a16:creationId xmlns:a16="http://schemas.microsoft.com/office/drawing/2014/main" id="{5CEA70B4-5146-FFB1-EB9C-0ECD99CCEB79}"/>
              </a:ext>
            </a:extLst>
          </p:cNvPr>
          <p:cNvSpPr/>
          <p:nvPr/>
        </p:nvSpPr>
        <p:spPr>
          <a:xfrm>
            <a:off x="-1" y="227538"/>
            <a:ext cx="5046129"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Clean the Scene</a:t>
            </a:r>
          </a:p>
        </p:txBody>
      </p:sp>
      <p:pic>
        <p:nvPicPr>
          <p:cNvPr id="6" name="Picture 5">
            <a:extLst>
              <a:ext uri="{FF2B5EF4-FFF2-40B4-BE49-F238E27FC236}">
                <a16:creationId xmlns:a16="http://schemas.microsoft.com/office/drawing/2014/main" id="{BE5BED1F-C361-3FC6-E98F-35473993123C}"/>
              </a:ext>
            </a:extLst>
          </p:cNvPr>
          <p:cNvPicPr>
            <a:picLocks noChangeAspect="1"/>
          </p:cNvPicPr>
          <p:nvPr/>
        </p:nvPicPr>
        <p:blipFill>
          <a:blip r:embed="rId4"/>
          <a:stretch>
            <a:fillRect/>
          </a:stretch>
        </p:blipFill>
        <p:spPr>
          <a:xfrm>
            <a:off x="6803289" y="1108973"/>
            <a:ext cx="4787302" cy="685800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31F3747F-A05D-AA1C-003C-23284DF1B4CD}"/>
              </a:ext>
            </a:extLst>
          </p:cNvPr>
          <p:cNvPicPr>
            <a:picLocks noChangeAspect="1"/>
          </p:cNvPicPr>
          <p:nvPr/>
        </p:nvPicPr>
        <p:blipFill>
          <a:blip r:embed="rId5"/>
          <a:stretch>
            <a:fillRect/>
          </a:stretch>
        </p:blipFill>
        <p:spPr>
          <a:xfrm>
            <a:off x="8928059" y="2386788"/>
            <a:ext cx="2662532" cy="43023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0818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5B681C15-B1D6-6E00-B4F7-2F94570CAF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D417CBB-3CD3-35FE-A5D8-880E0A97C334}"/>
              </a:ext>
            </a:extLst>
          </p:cNvPr>
          <p:cNvSpPr txBox="1"/>
          <p:nvPr/>
        </p:nvSpPr>
        <p:spPr>
          <a:xfrm>
            <a:off x="1797828" y="1557619"/>
            <a:ext cx="8048194" cy="3368294"/>
          </a:xfrm>
          <a:prstGeom prst="rect">
            <a:avLst/>
          </a:prstGeom>
          <a:noFill/>
        </p:spPr>
        <p:txBody>
          <a:bodyPr wrap="square">
            <a:spAutoFit/>
          </a:bodyPr>
          <a:lstStyle/>
          <a:p>
            <a:pPr>
              <a:lnSpc>
                <a:spcPct val="115000"/>
              </a:lnSpc>
            </a:pPr>
            <a:r>
              <a:rPr lang="en-GB" sz="24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In todays session we will explore how to do these in Unreal: </a:t>
            </a:r>
            <a:r>
              <a:rPr lang="en-GB"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pPr>
            <a:endParaRPr lang="en-GB"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buFont typeface="Arial" panose="020B0604020202020204" pitchFamily="34" charset="0"/>
              <a:buChar char="•"/>
            </a:pPr>
            <a:r>
              <a:rPr lang="en-GB" sz="24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Importing </a:t>
            </a:r>
            <a:r>
              <a:rPr lang="en-GB"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Metahumans.</a:t>
            </a:r>
          </a:p>
          <a:p>
            <a:pPr marL="285750" indent="-285750">
              <a:lnSpc>
                <a:spcPct val="115000"/>
              </a:lnSpc>
              <a:buFont typeface="Arial" panose="020B0604020202020204" pitchFamily="34" charset="0"/>
              <a:buChar char="•"/>
            </a:pPr>
            <a:r>
              <a:rPr lang="en-GB" sz="24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Importing mocap studio animations.</a:t>
            </a:r>
          </a:p>
          <a:p>
            <a:pPr marL="285750" indent="-285750">
              <a:lnSpc>
                <a:spcPct val="115000"/>
              </a:lnSpc>
              <a:buFont typeface="Arial" panose="020B0604020202020204" pitchFamily="34" charset="0"/>
              <a:buChar char="•"/>
            </a:pPr>
            <a:r>
              <a:rPr lang="en-GB"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R</a:t>
            </a:r>
            <a:r>
              <a:rPr lang="en-GB" sz="24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etargeting the mocap animations to the Metahumans.</a:t>
            </a:r>
          </a:p>
          <a:p>
            <a:pPr marL="285750" indent="-285750">
              <a:lnSpc>
                <a:spcPct val="115000"/>
              </a:lnSpc>
              <a:buFont typeface="Arial" panose="020B0604020202020204" pitchFamily="34" charset="0"/>
              <a:buChar char="•"/>
            </a:pPr>
            <a:endParaRPr lang="en-GB" sz="2400" kern="100"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buFont typeface="Arial" panose="020B0604020202020204" pitchFamily="34" charset="0"/>
              <a:buChar char="•"/>
            </a:pPr>
            <a:r>
              <a:rPr lang="en-GB" sz="24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Playing the animations with the sequencer.</a:t>
            </a:r>
            <a:endParaRPr lang="en-GB"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buFont typeface="Arial" panose="020B0604020202020204" pitchFamily="34" charset="0"/>
              <a:buChar char="•"/>
            </a:pPr>
            <a:endPar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3806FA01-3106-A7AE-868D-34429FD87C58}"/>
              </a:ext>
            </a:extLst>
          </p:cNvPr>
          <p:cNvSpPr/>
          <p:nvPr/>
        </p:nvSpPr>
        <p:spPr>
          <a:xfrm>
            <a:off x="-1" y="227538"/>
            <a:ext cx="4406819"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Lesson Aims</a:t>
            </a:r>
          </a:p>
        </p:txBody>
      </p:sp>
    </p:spTree>
    <p:extLst>
      <p:ext uri="{BB962C8B-B14F-4D97-AF65-F5344CB8AC3E}">
        <p14:creationId xmlns:p14="http://schemas.microsoft.com/office/powerpoint/2010/main" val="311188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847830D0-A345-4D5B-F0C5-BD30594F33DF}"/>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AF1293C2-1489-C3F1-9404-7B5ABACC6D69}"/>
              </a:ext>
            </a:extLst>
          </p:cNvPr>
          <p:cNvPicPr>
            <a:picLocks noChangeAspect="1"/>
          </p:cNvPicPr>
          <p:nvPr/>
        </p:nvPicPr>
        <p:blipFill>
          <a:blip r:embed="rId3"/>
          <a:srcRect b="12807"/>
          <a:stretch/>
        </p:blipFill>
        <p:spPr>
          <a:xfrm>
            <a:off x="5861786" y="0"/>
            <a:ext cx="6330214" cy="6858000"/>
          </a:xfrm>
          <a:prstGeom prst="rect">
            <a:avLst/>
          </a:prstGeom>
        </p:spPr>
      </p:pic>
      <p:sp>
        <p:nvSpPr>
          <p:cNvPr id="9" name="Rectangle 8">
            <a:extLst>
              <a:ext uri="{FF2B5EF4-FFF2-40B4-BE49-F238E27FC236}">
                <a16:creationId xmlns:a16="http://schemas.microsoft.com/office/drawing/2014/main" id="{38E3DFFB-D84F-3AAA-EE92-F4FDFBBFB253}"/>
              </a:ext>
            </a:extLst>
          </p:cNvPr>
          <p:cNvSpPr/>
          <p:nvPr/>
        </p:nvSpPr>
        <p:spPr>
          <a:xfrm>
            <a:off x="-1" y="227538"/>
            <a:ext cx="5861787"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Preparing files</a:t>
            </a:r>
          </a:p>
        </p:txBody>
      </p:sp>
      <p:pic>
        <p:nvPicPr>
          <p:cNvPr id="7" name="Picture 6">
            <a:extLst>
              <a:ext uri="{FF2B5EF4-FFF2-40B4-BE49-F238E27FC236}">
                <a16:creationId xmlns:a16="http://schemas.microsoft.com/office/drawing/2014/main" id="{8C2FB311-84C5-D15D-BE7A-C9078327B2D0}"/>
              </a:ext>
            </a:extLst>
          </p:cNvPr>
          <p:cNvPicPr>
            <a:picLocks noChangeAspect="1"/>
          </p:cNvPicPr>
          <p:nvPr/>
        </p:nvPicPr>
        <p:blipFill>
          <a:blip r:embed="rId4"/>
          <a:stretch>
            <a:fillRect/>
          </a:stretch>
        </p:blipFill>
        <p:spPr>
          <a:xfrm>
            <a:off x="7478830" y="4397683"/>
            <a:ext cx="1548063" cy="2056607"/>
          </a:xfrm>
          <a:prstGeom prst="rect">
            <a:avLst/>
          </a:prstGeom>
        </p:spPr>
      </p:pic>
      <p:sp>
        <p:nvSpPr>
          <p:cNvPr id="11" name="Rectangle: Rounded Corners 10">
            <a:extLst>
              <a:ext uri="{FF2B5EF4-FFF2-40B4-BE49-F238E27FC236}">
                <a16:creationId xmlns:a16="http://schemas.microsoft.com/office/drawing/2014/main" id="{579C8947-4950-C1B2-9BFB-1F501DCBC649}"/>
              </a:ext>
            </a:extLst>
          </p:cNvPr>
          <p:cNvSpPr/>
          <p:nvPr/>
        </p:nvSpPr>
        <p:spPr>
          <a:xfrm>
            <a:off x="-1022684" y="1332517"/>
            <a:ext cx="6786828" cy="4141851"/>
          </a:xfrm>
          <a:prstGeom prst="roundRect">
            <a:avLst>
              <a:gd name="adj" fmla="val 18979"/>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endParaRPr lang="en-GB" sz="1600" dirty="0"/>
          </a:p>
        </p:txBody>
      </p:sp>
      <p:sp>
        <p:nvSpPr>
          <p:cNvPr id="4" name="Rectangle 3">
            <a:extLst>
              <a:ext uri="{FF2B5EF4-FFF2-40B4-BE49-F238E27FC236}">
                <a16:creationId xmlns:a16="http://schemas.microsoft.com/office/drawing/2014/main" id="{2F412BAD-E28C-06C8-0F33-7ED272F0D45A}"/>
              </a:ext>
            </a:extLst>
          </p:cNvPr>
          <p:cNvSpPr/>
          <p:nvPr/>
        </p:nvSpPr>
        <p:spPr>
          <a:xfrm>
            <a:off x="428790" y="2029962"/>
            <a:ext cx="4949326" cy="3046988"/>
          </a:xfrm>
          <a:prstGeom prst="rect">
            <a:avLst/>
          </a:prstGeom>
        </p:spPr>
        <p:txBody>
          <a:bodyPr wrap="square">
            <a:spAutoFit/>
          </a:bodyPr>
          <a:lstStyle/>
          <a:p>
            <a:r>
              <a:rPr lang="en-GB" sz="2400" dirty="0">
                <a:solidFill>
                  <a:schemeClr val="bg1"/>
                </a:solidFill>
              </a:rPr>
              <a:t>Make sure you know which character is which. </a:t>
            </a:r>
          </a:p>
          <a:p>
            <a:endParaRPr lang="en-GB" sz="2400" b="1" dirty="0">
              <a:solidFill>
                <a:schemeClr val="bg1"/>
              </a:solidFill>
            </a:endParaRPr>
          </a:p>
          <a:p>
            <a:r>
              <a:rPr lang="en-GB" sz="2400" dirty="0">
                <a:solidFill>
                  <a:schemeClr val="bg1"/>
                </a:solidFill>
              </a:rPr>
              <a:t>You can right click a character in the Navigator, and pick Select Branches to see the character highlighted in the viewport.</a:t>
            </a:r>
          </a:p>
          <a:p>
            <a:pPr marL="514350" indent="-514350">
              <a:buFont typeface="+mj-lt"/>
              <a:buAutoNum type="arabicPeriod"/>
            </a:pPr>
            <a:endParaRPr lang="en-GB" sz="2400" b="1" dirty="0">
              <a:solidFill>
                <a:schemeClr val="bg1"/>
              </a:solidFill>
            </a:endParaRPr>
          </a:p>
        </p:txBody>
      </p:sp>
      <p:sp>
        <p:nvSpPr>
          <p:cNvPr id="13" name="Rounded Rectangular Callout 18">
            <a:extLst>
              <a:ext uri="{FF2B5EF4-FFF2-40B4-BE49-F238E27FC236}">
                <a16:creationId xmlns:a16="http://schemas.microsoft.com/office/drawing/2014/main" id="{290DF5D9-7182-4C15-C5A9-90816DB339CD}"/>
              </a:ext>
            </a:extLst>
          </p:cNvPr>
          <p:cNvSpPr/>
          <p:nvPr/>
        </p:nvSpPr>
        <p:spPr>
          <a:xfrm>
            <a:off x="6429368" y="1929381"/>
            <a:ext cx="1376946" cy="739310"/>
          </a:xfrm>
          <a:prstGeom prst="wedgeRoundRectCallout">
            <a:avLst>
              <a:gd name="adj1" fmla="val 80004"/>
              <a:gd name="adj2" fmla="val -37159"/>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Maddy</a:t>
            </a:r>
          </a:p>
        </p:txBody>
      </p:sp>
      <p:sp>
        <p:nvSpPr>
          <p:cNvPr id="14" name="Rounded Rectangular Callout 18">
            <a:extLst>
              <a:ext uri="{FF2B5EF4-FFF2-40B4-BE49-F238E27FC236}">
                <a16:creationId xmlns:a16="http://schemas.microsoft.com/office/drawing/2014/main" id="{8DB1720F-469D-5983-2324-172F6FD92DB5}"/>
              </a:ext>
            </a:extLst>
          </p:cNvPr>
          <p:cNvSpPr/>
          <p:nvPr/>
        </p:nvSpPr>
        <p:spPr>
          <a:xfrm>
            <a:off x="10484122" y="467483"/>
            <a:ext cx="1376946" cy="739310"/>
          </a:xfrm>
          <a:prstGeom prst="wedgeRoundRectCallout">
            <a:avLst>
              <a:gd name="adj1" fmla="val -70691"/>
              <a:gd name="adj2" fmla="val 62739"/>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Izzy</a:t>
            </a:r>
          </a:p>
        </p:txBody>
      </p:sp>
    </p:spTree>
    <p:extLst>
      <p:ext uri="{BB962C8B-B14F-4D97-AF65-F5344CB8AC3E}">
        <p14:creationId xmlns:p14="http://schemas.microsoft.com/office/powerpoint/2010/main" val="421977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C566B455-7345-2C72-3F3A-A21541A1F8F0}"/>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69FB8271-C163-46BC-36EC-F7199FBA766C}"/>
              </a:ext>
            </a:extLst>
          </p:cNvPr>
          <p:cNvPicPr>
            <a:picLocks noChangeAspect="1"/>
          </p:cNvPicPr>
          <p:nvPr/>
        </p:nvPicPr>
        <p:blipFill>
          <a:blip r:embed="rId3"/>
          <a:stretch>
            <a:fillRect/>
          </a:stretch>
        </p:blipFill>
        <p:spPr>
          <a:xfrm>
            <a:off x="2559978" y="0"/>
            <a:ext cx="9632022" cy="6858000"/>
          </a:xfrm>
          <a:prstGeom prst="rect">
            <a:avLst/>
          </a:prstGeom>
        </p:spPr>
      </p:pic>
      <p:sp>
        <p:nvSpPr>
          <p:cNvPr id="11" name="Rectangle: Rounded Corners 10">
            <a:extLst>
              <a:ext uri="{FF2B5EF4-FFF2-40B4-BE49-F238E27FC236}">
                <a16:creationId xmlns:a16="http://schemas.microsoft.com/office/drawing/2014/main" id="{C9EC8DC8-4BF4-447B-A451-B396FB272088}"/>
              </a:ext>
            </a:extLst>
          </p:cNvPr>
          <p:cNvSpPr/>
          <p:nvPr/>
        </p:nvSpPr>
        <p:spPr>
          <a:xfrm>
            <a:off x="-1197896" y="1350972"/>
            <a:ext cx="6118812" cy="4989670"/>
          </a:xfrm>
          <a:prstGeom prst="roundRect">
            <a:avLst>
              <a:gd name="adj" fmla="val 15455"/>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endParaRPr lang="en-GB" sz="1600"/>
          </a:p>
        </p:txBody>
      </p:sp>
      <p:sp>
        <p:nvSpPr>
          <p:cNvPr id="9" name="Rectangle 8">
            <a:extLst>
              <a:ext uri="{FF2B5EF4-FFF2-40B4-BE49-F238E27FC236}">
                <a16:creationId xmlns:a16="http://schemas.microsoft.com/office/drawing/2014/main" id="{8E1E30D6-9C19-C3A1-FED2-B6E9F7AC9E27}"/>
              </a:ext>
            </a:extLst>
          </p:cNvPr>
          <p:cNvSpPr/>
          <p:nvPr/>
        </p:nvSpPr>
        <p:spPr>
          <a:xfrm>
            <a:off x="-1" y="227538"/>
            <a:ext cx="4131715"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Preparing files</a:t>
            </a:r>
          </a:p>
        </p:txBody>
      </p:sp>
      <p:sp>
        <p:nvSpPr>
          <p:cNvPr id="6" name="Free-form: Shape 5">
            <a:extLst>
              <a:ext uri="{FF2B5EF4-FFF2-40B4-BE49-F238E27FC236}">
                <a16:creationId xmlns:a16="http://schemas.microsoft.com/office/drawing/2014/main" id="{60CE57C8-E983-011D-6DCE-F5C675CD99B6}"/>
              </a:ext>
            </a:extLst>
          </p:cNvPr>
          <p:cNvSpPr/>
          <p:nvPr/>
        </p:nvSpPr>
        <p:spPr>
          <a:xfrm rot="13322052" flipV="1">
            <a:off x="6501299" y="3240268"/>
            <a:ext cx="5051299" cy="490355"/>
          </a:xfrm>
          <a:custGeom>
            <a:avLst/>
            <a:gdLst>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58623 h 376552"/>
              <a:gd name="connsiteX1" fmla="*/ 2133600 w 3989294"/>
              <a:gd name="connsiteY1" fmla="*/ 35 h 376552"/>
              <a:gd name="connsiteX2" fmla="*/ 3989294 w 3989294"/>
              <a:gd name="connsiteY2" fmla="*/ 376552 h 376552"/>
              <a:gd name="connsiteX0" fmla="*/ 0 w 3989294"/>
              <a:gd name="connsiteY0" fmla="*/ 358645 h 376574"/>
              <a:gd name="connsiteX1" fmla="*/ 2133600 w 3989294"/>
              <a:gd name="connsiteY1" fmla="*/ 57 h 376574"/>
              <a:gd name="connsiteX2" fmla="*/ 3989294 w 3989294"/>
              <a:gd name="connsiteY2" fmla="*/ 376574 h 376574"/>
              <a:gd name="connsiteX0" fmla="*/ 0 w 3989294"/>
              <a:gd name="connsiteY0" fmla="*/ 358645 h 376574"/>
              <a:gd name="connsiteX1" fmla="*/ 2133600 w 3989294"/>
              <a:gd name="connsiteY1" fmla="*/ 57 h 376574"/>
              <a:gd name="connsiteX2" fmla="*/ 3989294 w 3989294"/>
              <a:gd name="connsiteY2" fmla="*/ 376574 h 376574"/>
            </a:gdLst>
            <a:ahLst/>
            <a:cxnLst>
              <a:cxn ang="0">
                <a:pos x="connsiteX0" y="connsiteY0"/>
              </a:cxn>
              <a:cxn ang="0">
                <a:pos x="connsiteX1" y="connsiteY1"/>
              </a:cxn>
              <a:cxn ang="0">
                <a:pos x="connsiteX2" y="connsiteY2"/>
              </a:cxn>
            </a:cxnLst>
            <a:rect l="l" t="t" r="r" b="b"/>
            <a:pathLst>
              <a:path w="3989294" h="376574">
                <a:moveTo>
                  <a:pt x="0" y="358645"/>
                </a:moveTo>
                <a:cubicBezTo>
                  <a:pt x="644711" y="110622"/>
                  <a:pt x="1468718" y="-2931"/>
                  <a:pt x="2133600" y="57"/>
                </a:cubicBezTo>
                <a:cubicBezTo>
                  <a:pt x="2798482" y="3045"/>
                  <a:pt x="3300506" y="131539"/>
                  <a:pt x="3989294" y="376574"/>
                </a:cubicBezTo>
              </a:path>
            </a:pathLst>
          </a:custGeom>
          <a:noFill/>
          <a:ln w="7620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dirty="0">
              <a:solidFill>
                <a:srgbClr val="ED8F65"/>
              </a:solidFill>
            </a:endParaRPr>
          </a:p>
        </p:txBody>
      </p:sp>
      <p:sp>
        <p:nvSpPr>
          <p:cNvPr id="7" name="Rectangle 6">
            <a:extLst>
              <a:ext uri="{FF2B5EF4-FFF2-40B4-BE49-F238E27FC236}">
                <a16:creationId xmlns:a16="http://schemas.microsoft.com/office/drawing/2014/main" id="{362709B8-A3B3-06F0-FEE6-920C8609DC32}"/>
              </a:ext>
            </a:extLst>
          </p:cNvPr>
          <p:cNvSpPr/>
          <p:nvPr/>
        </p:nvSpPr>
        <p:spPr>
          <a:xfrm>
            <a:off x="415829" y="1949115"/>
            <a:ext cx="3915540" cy="3785652"/>
          </a:xfrm>
          <a:prstGeom prst="rect">
            <a:avLst/>
          </a:prstGeom>
        </p:spPr>
        <p:txBody>
          <a:bodyPr wrap="square">
            <a:spAutoFit/>
          </a:bodyPr>
          <a:lstStyle/>
          <a:p>
            <a:r>
              <a:rPr lang="en-GB" sz="2400" dirty="0">
                <a:solidFill>
                  <a:schemeClr val="bg1"/>
                </a:solidFill>
              </a:rPr>
              <a:t>For each character: </a:t>
            </a:r>
          </a:p>
          <a:p>
            <a:endParaRPr lang="en-GB" sz="2400" dirty="0">
              <a:solidFill>
                <a:schemeClr val="bg1"/>
              </a:solidFill>
            </a:endParaRPr>
          </a:p>
          <a:p>
            <a:r>
              <a:rPr lang="en-GB" sz="2400" dirty="0">
                <a:solidFill>
                  <a:schemeClr val="bg1"/>
                </a:solidFill>
              </a:rPr>
              <a:t>Zoom the viewport camera close into the hips.</a:t>
            </a:r>
          </a:p>
          <a:p>
            <a:endParaRPr lang="en-GB" sz="2400" dirty="0">
              <a:solidFill>
                <a:schemeClr val="bg1"/>
              </a:solidFill>
            </a:endParaRPr>
          </a:p>
          <a:p>
            <a:r>
              <a:rPr lang="en-GB" sz="2400" dirty="0">
                <a:solidFill>
                  <a:schemeClr val="bg1"/>
                </a:solidFill>
              </a:rPr>
              <a:t>Drag a </a:t>
            </a:r>
            <a:r>
              <a:rPr lang="en-GB" sz="2400" b="1" dirty="0">
                <a:solidFill>
                  <a:schemeClr val="bg1"/>
                </a:solidFill>
              </a:rPr>
              <a:t>Cube</a:t>
            </a:r>
            <a:r>
              <a:rPr lang="en-GB" sz="2400" dirty="0">
                <a:solidFill>
                  <a:schemeClr val="bg1"/>
                </a:solidFill>
              </a:rPr>
              <a:t> out of the </a:t>
            </a:r>
            <a:r>
              <a:rPr lang="en-GB" sz="2400" b="1" dirty="0">
                <a:solidFill>
                  <a:schemeClr val="bg1"/>
                </a:solidFill>
              </a:rPr>
              <a:t>Asset Browser </a:t>
            </a:r>
            <a:r>
              <a:rPr lang="en-GB" sz="2400" dirty="0">
                <a:solidFill>
                  <a:schemeClr val="bg1"/>
                </a:solidFill>
              </a:rPr>
              <a:t>and release it over the hips (make sure the hips highlight green before you let go)</a:t>
            </a:r>
          </a:p>
        </p:txBody>
      </p:sp>
      <p:sp>
        <p:nvSpPr>
          <p:cNvPr id="2" name="Rounded Rectangular Callout 18">
            <a:extLst>
              <a:ext uri="{FF2B5EF4-FFF2-40B4-BE49-F238E27FC236}">
                <a16:creationId xmlns:a16="http://schemas.microsoft.com/office/drawing/2014/main" id="{E7D5A559-4281-9D10-87B2-86F40A8A8052}"/>
              </a:ext>
            </a:extLst>
          </p:cNvPr>
          <p:cNvSpPr/>
          <p:nvPr/>
        </p:nvSpPr>
        <p:spPr>
          <a:xfrm>
            <a:off x="5205132" y="4240878"/>
            <a:ext cx="2950606" cy="2235564"/>
          </a:xfrm>
          <a:prstGeom prst="wedgeRoundRectCallout">
            <a:avLst>
              <a:gd name="adj1" fmla="val -69349"/>
              <a:gd name="adj2" fmla="val -23701"/>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This will position the Cube in the same position as the hips.</a:t>
            </a:r>
          </a:p>
        </p:txBody>
      </p:sp>
    </p:spTree>
    <p:extLst>
      <p:ext uri="{BB962C8B-B14F-4D97-AF65-F5344CB8AC3E}">
        <p14:creationId xmlns:p14="http://schemas.microsoft.com/office/powerpoint/2010/main" val="3662796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BFC123B2-5C61-D2E9-1D1D-654C2CBC8663}"/>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FCF8158-E1DF-401F-AA42-34DB581A0FF9}"/>
              </a:ext>
            </a:extLst>
          </p:cNvPr>
          <p:cNvPicPr>
            <a:picLocks noChangeAspect="1"/>
          </p:cNvPicPr>
          <p:nvPr/>
        </p:nvPicPr>
        <p:blipFill>
          <a:blip r:embed="rId3"/>
          <a:srcRect l="1" r="-92" b="4649"/>
          <a:stretch/>
        </p:blipFill>
        <p:spPr>
          <a:xfrm>
            <a:off x="6342185" y="1"/>
            <a:ext cx="5849815" cy="6858000"/>
          </a:xfrm>
          <a:prstGeom prst="rect">
            <a:avLst/>
          </a:prstGeom>
        </p:spPr>
      </p:pic>
      <p:sp>
        <p:nvSpPr>
          <p:cNvPr id="9" name="Rectangle 8">
            <a:extLst>
              <a:ext uri="{FF2B5EF4-FFF2-40B4-BE49-F238E27FC236}">
                <a16:creationId xmlns:a16="http://schemas.microsoft.com/office/drawing/2014/main" id="{28A06108-0CA4-6559-195C-598A4CE59B15}"/>
              </a:ext>
            </a:extLst>
          </p:cNvPr>
          <p:cNvSpPr/>
          <p:nvPr/>
        </p:nvSpPr>
        <p:spPr>
          <a:xfrm>
            <a:off x="-1" y="227538"/>
            <a:ext cx="4131715"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Preparing files</a:t>
            </a:r>
          </a:p>
        </p:txBody>
      </p:sp>
      <p:sp>
        <p:nvSpPr>
          <p:cNvPr id="7" name="Rectangle 6">
            <a:extLst>
              <a:ext uri="{FF2B5EF4-FFF2-40B4-BE49-F238E27FC236}">
                <a16:creationId xmlns:a16="http://schemas.microsoft.com/office/drawing/2014/main" id="{DA75FA70-DE64-C154-5A95-5FA5BC9A685A}"/>
              </a:ext>
            </a:extLst>
          </p:cNvPr>
          <p:cNvSpPr/>
          <p:nvPr/>
        </p:nvSpPr>
        <p:spPr>
          <a:xfrm>
            <a:off x="960316" y="1721966"/>
            <a:ext cx="4282335" cy="1569660"/>
          </a:xfrm>
          <a:prstGeom prst="rect">
            <a:avLst/>
          </a:prstGeom>
        </p:spPr>
        <p:txBody>
          <a:bodyPr wrap="square">
            <a:spAutoFit/>
          </a:bodyPr>
          <a:lstStyle/>
          <a:p>
            <a:r>
              <a:rPr lang="en-GB" sz="2400" dirty="0">
                <a:solidFill>
                  <a:schemeClr val="bg1"/>
                </a:solidFill>
              </a:rPr>
              <a:t>Next, we need to ‘parent’ the cube under the hips in the skeleton hierarchy.</a:t>
            </a:r>
          </a:p>
          <a:p>
            <a:endParaRPr lang="en-GB" sz="2400" dirty="0">
              <a:solidFill>
                <a:schemeClr val="bg1"/>
              </a:solidFill>
            </a:endParaRPr>
          </a:p>
        </p:txBody>
      </p:sp>
      <p:pic>
        <p:nvPicPr>
          <p:cNvPr id="14" name="Picture 13">
            <a:extLst>
              <a:ext uri="{FF2B5EF4-FFF2-40B4-BE49-F238E27FC236}">
                <a16:creationId xmlns:a16="http://schemas.microsoft.com/office/drawing/2014/main" id="{ABD89F2A-A785-D092-46C1-774F99D295A9}"/>
              </a:ext>
            </a:extLst>
          </p:cNvPr>
          <p:cNvPicPr>
            <a:picLocks noChangeAspect="1"/>
          </p:cNvPicPr>
          <p:nvPr/>
        </p:nvPicPr>
        <p:blipFill>
          <a:blip r:embed="rId4"/>
          <a:srcRect t="15073" r="31716"/>
          <a:stretch/>
        </p:blipFill>
        <p:spPr>
          <a:xfrm>
            <a:off x="6173704" y="3429000"/>
            <a:ext cx="3093388" cy="3002096"/>
          </a:xfrm>
          <a:prstGeom prst="ellipse">
            <a:avLst/>
          </a:prstGeom>
          <a:solidFill>
            <a:schemeClr val="bg2">
              <a:lumMod val="50000"/>
            </a:schemeClr>
          </a:solidFill>
          <a:ln w="57150">
            <a:solidFill>
              <a:srgbClr val="ED8F65"/>
            </a:solidFill>
          </a:ln>
          <a:effectLst/>
        </p:spPr>
      </p:pic>
      <p:pic>
        <p:nvPicPr>
          <p:cNvPr id="16" name="Picture 15">
            <a:extLst>
              <a:ext uri="{FF2B5EF4-FFF2-40B4-BE49-F238E27FC236}">
                <a16:creationId xmlns:a16="http://schemas.microsoft.com/office/drawing/2014/main" id="{2E314A71-B88A-EC26-DF5C-D6EF708D48AB}"/>
              </a:ext>
            </a:extLst>
          </p:cNvPr>
          <p:cNvPicPr>
            <a:picLocks noChangeAspect="1"/>
          </p:cNvPicPr>
          <p:nvPr/>
        </p:nvPicPr>
        <p:blipFill>
          <a:blip r:embed="rId5"/>
          <a:stretch>
            <a:fillRect/>
          </a:stretch>
        </p:blipFill>
        <p:spPr>
          <a:xfrm>
            <a:off x="8773448" y="4358866"/>
            <a:ext cx="2267152" cy="1142363"/>
          </a:xfrm>
          <a:prstGeom prst="rect">
            <a:avLst/>
          </a:prstGeom>
        </p:spPr>
      </p:pic>
      <p:sp>
        <p:nvSpPr>
          <p:cNvPr id="2" name="Free-form: Shape 6">
            <a:extLst>
              <a:ext uri="{FF2B5EF4-FFF2-40B4-BE49-F238E27FC236}">
                <a16:creationId xmlns:a16="http://schemas.microsoft.com/office/drawing/2014/main" id="{D964164F-8837-25EB-E5B6-658AEB7F82DA}"/>
              </a:ext>
            </a:extLst>
          </p:cNvPr>
          <p:cNvSpPr/>
          <p:nvPr/>
        </p:nvSpPr>
        <p:spPr>
          <a:xfrm rot="19709581">
            <a:off x="6933130" y="4256835"/>
            <a:ext cx="555645" cy="794850"/>
          </a:xfrm>
          <a:custGeom>
            <a:avLst/>
            <a:gdLst>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58623 h 376552"/>
              <a:gd name="connsiteX1" fmla="*/ 2133600 w 3989294"/>
              <a:gd name="connsiteY1" fmla="*/ 35 h 376552"/>
              <a:gd name="connsiteX2" fmla="*/ 3989294 w 3989294"/>
              <a:gd name="connsiteY2" fmla="*/ 376552 h 376552"/>
              <a:gd name="connsiteX0" fmla="*/ 0 w 3989294"/>
              <a:gd name="connsiteY0" fmla="*/ 358645 h 376574"/>
              <a:gd name="connsiteX1" fmla="*/ 2133600 w 3989294"/>
              <a:gd name="connsiteY1" fmla="*/ 57 h 376574"/>
              <a:gd name="connsiteX2" fmla="*/ 3989294 w 3989294"/>
              <a:gd name="connsiteY2" fmla="*/ 376574 h 376574"/>
              <a:gd name="connsiteX0" fmla="*/ 0 w 3989294"/>
              <a:gd name="connsiteY0" fmla="*/ 358645 h 376574"/>
              <a:gd name="connsiteX1" fmla="*/ 2133600 w 3989294"/>
              <a:gd name="connsiteY1" fmla="*/ 57 h 376574"/>
              <a:gd name="connsiteX2" fmla="*/ 3989294 w 3989294"/>
              <a:gd name="connsiteY2" fmla="*/ 376574 h 376574"/>
            </a:gdLst>
            <a:ahLst/>
            <a:cxnLst>
              <a:cxn ang="0">
                <a:pos x="connsiteX0" y="connsiteY0"/>
              </a:cxn>
              <a:cxn ang="0">
                <a:pos x="connsiteX1" y="connsiteY1"/>
              </a:cxn>
              <a:cxn ang="0">
                <a:pos x="connsiteX2" y="connsiteY2"/>
              </a:cxn>
            </a:cxnLst>
            <a:rect l="l" t="t" r="r" b="b"/>
            <a:pathLst>
              <a:path w="3989294" h="376574">
                <a:moveTo>
                  <a:pt x="0" y="358645"/>
                </a:moveTo>
                <a:cubicBezTo>
                  <a:pt x="644711" y="110622"/>
                  <a:pt x="1468718" y="-2931"/>
                  <a:pt x="2133600" y="57"/>
                </a:cubicBezTo>
                <a:cubicBezTo>
                  <a:pt x="2798482" y="3045"/>
                  <a:pt x="3300506" y="131539"/>
                  <a:pt x="3989294" y="376574"/>
                </a:cubicBezTo>
              </a:path>
            </a:pathLst>
          </a:custGeom>
          <a:noFill/>
          <a:ln w="7620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dirty="0">
              <a:solidFill>
                <a:srgbClr val="ED8F65"/>
              </a:solidFill>
            </a:endParaRPr>
          </a:p>
        </p:txBody>
      </p:sp>
      <p:sp>
        <p:nvSpPr>
          <p:cNvPr id="3" name="Rounded Rectangular Callout 18">
            <a:extLst>
              <a:ext uri="{FF2B5EF4-FFF2-40B4-BE49-F238E27FC236}">
                <a16:creationId xmlns:a16="http://schemas.microsoft.com/office/drawing/2014/main" id="{4E7D14B4-7E91-D1F6-E260-00AC12C0E919}"/>
              </a:ext>
            </a:extLst>
          </p:cNvPr>
          <p:cNvSpPr/>
          <p:nvPr/>
        </p:nvSpPr>
        <p:spPr>
          <a:xfrm>
            <a:off x="2950308" y="3898900"/>
            <a:ext cx="3294601" cy="2242868"/>
          </a:xfrm>
          <a:prstGeom prst="wedgeRoundRectCallout">
            <a:avLst>
              <a:gd name="adj1" fmla="val 70538"/>
              <a:gd name="adj2" fmla="val -23133"/>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r>
              <a:rPr lang="en-GB" dirty="0">
                <a:solidFill>
                  <a:schemeClr val="bg1"/>
                </a:solidFill>
              </a:rPr>
              <a:t>In the navigator, left click and drag the Cube onto the character’s hips. </a:t>
            </a:r>
          </a:p>
          <a:p>
            <a:endParaRPr lang="en-GB" dirty="0">
              <a:solidFill>
                <a:schemeClr val="bg1"/>
              </a:solidFill>
            </a:endParaRPr>
          </a:p>
          <a:p>
            <a:r>
              <a:rPr lang="en-GB" dirty="0">
                <a:solidFill>
                  <a:schemeClr val="bg1"/>
                </a:solidFill>
              </a:rPr>
              <a:t>Select </a:t>
            </a:r>
            <a:r>
              <a:rPr lang="en-GB" b="1" dirty="0">
                <a:solidFill>
                  <a:schemeClr val="bg1"/>
                </a:solidFill>
              </a:rPr>
              <a:t>Parent.</a:t>
            </a:r>
          </a:p>
        </p:txBody>
      </p:sp>
    </p:spTree>
    <p:extLst>
      <p:ext uri="{BB962C8B-B14F-4D97-AF65-F5344CB8AC3E}">
        <p14:creationId xmlns:p14="http://schemas.microsoft.com/office/powerpoint/2010/main" val="2124304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4A43BF3D-5053-4895-454E-EBA7EBDDF60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5973349-9F9B-FB1A-7E18-42F4640B4BF2}"/>
              </a:ext>
            </a:extLst>
          </p:cNvPr>
          <p:cNvSpPr/>
          <p:nvPr/>
        </p:nvSpPr>
        <p:spPr>
          <a:xfrm>
            <a:off x="-1" y="227538"/>
            <a:ext cx="5357560"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Exporting Characters</a:t>
            </a:r>
          </a:p>
        </p:txBody>
      </p:sp>
      <p:pic>
        <p:nvPicPr>
          <p:cNvPr id="11" name="Picture 10">
            <a:extLst>
              <a:ext uri="{FF2B5EF4-FFF2-40B4-BE49-F238E27FC236}">
                <a16:creationId xmlns:a16="http://schemas.microsoft.com/office/drawing/2014/main" id="{940A5A03-480C-C972-C0EE-4A61D7162330}"/>
              </a:ext>
            </a:extLst>
          </p:cNvPr>
          <p:cNvPicPr>
            <a:picLocks noChangeAspect="1"/>
          </p:cNvPicPr>
          <p:nvPr/>
        </p:nvPicPr>
        <p:blipFill>
          <a:blip r:embed="rId3"/>
          <a:srcRect t="14286" r="13804"/>
          <a:stretch/>
        </p:blipFill>
        <p:spPr>
          <a:xfrm>
            <a:off x="6834440" y="0"/>
            <a:ext cx="5357560" cy="6804623"/>
          </a:xfrm>
          <a:prstGeom prst="rect">
            <a:avLst/>
          </a:prstGeom>
        </p:spPr>
      </p:pic>
      <p:pic>
        <p:nvPicPr>
          <p:cNvPr id="13" name="Picture 12">
            <a:extLst>
              <a:ext uri="{FF2B5EF4-FFF2-40B4-BE49-F238E27FC236}">
                <a16:creationId xmlns:a16="http://schemas.microsoft.com/office/drawing/2014/main" id="{35AEAED7-36FF-A512-2F92-406F9A60DDF0}"/>
              </a:ext>
            </a:extLst>
          </p:cNvPr>
          <p:cNvPicPr>
            <a:picLocks noChangeAspect="1"/>
          </p:cNvPicPr>
          <p:nvPr/>
        </p:nvPicPr>
        <p:blipFill>
          <a:blip r:embed="rId4"/>
          <a:stretch>
            <a:fillRect/>
          </a:stretch>
        </p:blipFill>
        <p:spPr>
          <a:xfrm>
            <a:off x="8468838" y="2222625"/>
            <a:ext cx="1962541" cy="2806340"/>
          </a:xfrm>
          <a:prstGeom prst="rect">
            <a:avLst/>
          </a:prstGeom>
        </p:spPr>
      </p:pic>
      <p:sp>
        <p:nvSpPr>
          <p:cNvPr id="18" name="Rounded Rectangular Callout 18">
            <a:extLst>
              <a:ext uri="{FF2B5EF4-FFF2-40B4-BE49-F238E27FC236}">
                <a16:creationId xmlns:a16="http://schemas.microsoft.com/office/drawing/2014/main" id="{31F12C16-F2A0-E565-7099-FE658F91C1F3}"/>
              </a:ext>
            </a:extLst>
          </p:cNvPr>
          <p:cNvSpPr/>
          <p:nvPr/>
        </p:nvSpPr>
        <p:spPr>
          <a:xfrm>
            <a:off x="659682" y="4592952"/>
            <a:ext cx="5357559" cy="1732019"/>
          </a:xfrm>
          <a:prstGeom prst="wedgeRoundRectCallout">
            <a:avLst>
              <a:gd name="adj1" fmla="val 68268"/>
              <a:gd name="adj2" fmla="val -41801"/>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r>
              <a:rPr lang="en-GB" sz="2000" dirty="0">
                <a:solidFill>
                  <a:schemeClr val="bg1"/>
                </a:solidFill>
              </a:rPr>
              <a:t>You must select the character from the top object in the hierarchy (rather than the hips).</a:t>
            </a:r>
          </a:p>
        </p:txBody>
      </p:sp>
      <p:sp>
        <p:nvSpPr>
          <p:cNvPr id="2" name="Rectangle 1">
            <a:extLst>
              <a:ext uri="{FF2B5EF4-FFF2-40B4-BE49-F238E27FC236}">
                <a16:creationId xmlns:a16="http://schemas.microsoft.com/office/drawing/2014/main" id="{0483D951-3C9A-36C8-0D60-CF7C567C0BD9}"/>
              </a:ext>
            </a:extLst>
          </p:cNvPr>
          <p:cNvSpPr/>
          <p:nvPr/>
        </p:nvSpPr>
        <p:spPr>
          <a:xfrm>
            <a:off x="791484" y="1399038"/>
            <a:ext cx="4282335" cy="2677656"/>
          </a:xfrm>
          <a:prstGeom prst="rect">
            <a:avLst/>
          </a:prstGeom>
        </p:spPr>
        <p:txBody>
          <a:bodyPr wrap="square">
            <a:spAutoFit/>
          </a:bodyPr>
          <a:lstStyle/>
          <a:p>
            <a:r>
              <a:rPr lang="en-GB" sz="2400" dirty="0">
                <a:solidFill>
                  <a:schemeClr val="bg1"/>
                </a:solidFill>
              </a:rPr>
              <a:t>Your character is now ready to export. To do this select the very </a:t>
            </a:r>
            <a:r>
              <a:rPr lang="en-GB" sz="2400" b="1" dirty="0">
                <a:solidFill>
                  <a:schemeClr val="bg1"/>
                </a:solidFill>
              </a:rPr>
              <a:t>top object </a:t>
            </a:r>
            <a:r>
              <a:rPr lang="en-GB" sz="2400" dirty="0">
                <a:solidFill>
                  <a:schemeClr val="bg1"/>
                </a:solidFill>
              </a:rPr>
              <a:t>for your character in the hierarchy, then right click and </a:t>
            </a:r>
            <a:r>
              <a:rPr lang="en-GB" sz="2400" b="1" dirty="0">
                <a:solidFill>
                  <a:schemeClr val="bg1"/>
                </a:solidFill>
              </a:rPr>
              <a:t>Select Branches</a:t>
            </a:r>
          </a:p>
          <a:p>
            <a:endParaRPr lang="en-GB" sz="2400" dirty="0">
              <a:solidFill>
                <a:schemeClr val="bg1"/>
              </a:solidFill>
            </a:endParaRPr>
          </a:p>
          <a:p>
            <a:endParaRPr lang="en-GB" sz="2400" dirty="0">
              <a:solidFill>
                <a:schemeClr val="bg1"/>
              </a:solidFill>
            </a:endParaRPr>
          </a:p>
        </p:txBody>
      </p:sp>
    </p:spTree>
    <p:extLst>
      <p:ext uri="{BB962C8B-B14F-4D97-AF65-F5344CB8AC3E}">
        <p14:creationId xmlns:p14="http://schemas.microsoft.com/office/powerpoint/2010/main" val="3153731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FF3018E4-E9B2-1298-2B5B-14061E64CE6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C1C8F5-312B-5B01-2694-BCA0FBC04552}"/>
              </a:ext>
            </a:extLst>
          </p:cNvPr>
          <p:cNvPicPr>
            <a:picLocks noChangeAspect="1"/>
          </p:cNvPicPr>
          <p:nvPr/>
        </p:nvPicPr>
        <p:blipFill>
          <a:blip r:embed="rId3"/>
          <a:stretch>
            <a:fillRect/>
          </a:stretch>
        </p:blipFill>
        <p:spPr>
          <a:xfrm>
            <a:off x="5884858" y="0"/>
            <a:ext cx="7999584" cy="8816880"/>
          </a:xfrm>
          <a:prstGeom prst="rect">
            <a:avLst/>
          </a:prstGeom>
        </p:spPr>
      </p:pic>
      <p:sp>
        <p:nvSpPr>
          <p:cNvPr id="9" name="Rectangle 8">
            <a:extLst>
              <a:ext uri="{FF2B5EF4-FFF2-40B4-BE49-F238E27FC236}">
                <a16:creationId xmlns:a16="http://schemas.microsoft.com/office/drawing/2014/main" id="{F1A63DF0-D8C1-6209-8D33-6F06C104C502}"/>
              </a:ext>
            </a:extLst>
          </p:cNvPr>
          <p:cNvSpPr/>
          <p:nvPr/>
        </p:nvSpPr>
        <p:spPr>
          <a:xfrm>
            <a:off x="-1" y="227538"/>
            <a:ext cx="5357560"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Exporting Characters</a:t>
            </a:r>
          </a:p>
        </p:txBody>
      </p:sp>
      <p:pic>
        <p:nvPicPr>
          <p:cNvPr id="3" name="Picture 2">
            <a:extLst>
              <a:ext uri="{FF2B5EF4-FFF2-40B4-BE49-F238E27FC236}">
                <a16:creationId xmlns:a16="http://schemas.microsoft.com/office/drawing/2014/main" id="{302CE130-5A27-1F82-CB9D-15623FEE6458}"/>
              </a:ext>
            </a:extLst>
          </p:cNvPr>
          <p:cNvPicPr>
            <a:picLocks noChangeAspect="1"/>
          </p:cNvPicPr>
          <p:nvPr/>
        </p:nvPicPr>
        <p:blipFill>
          <a:blip r:embed="rId4"/>
          <a:stretch>
            <a:fillRect/>
          </a:stretch>
        </p:blipFill>
        <p:spPr>
          <a:xfrm>
            <a:off x="5920954" y="412022"/>
            <a:ext cx="2897965" cy="5077493"/>
          </a:xfrm>
          <a:prstGeom prst="rect">
            <a:avLst/>
          </a:prstGeom>
        </p:spPr>
      </p:pic>
      <p:pic>
        <p:nvPicPr>
          <p:cNvPr id="7" name="Picture 6">
            <a:extLst>
              <a:ext uri="{FF2B5EF4-FFF2-40B4-BE49-F238E27FC236}">
                <a16:creationId xmlns:a16="http://schemas.microsoft.com/office/drawing/2014/main" id="{E7547AD4-AB1D-F334-BACC-6166685E3117}"/>
              </a:ext>
            </a:extLst>
          </p:cNvPr>
          <p:cNvPicPr>
            <a:picLocks noChangeAspect="1"/>
          </p:cNvPicPr>
          <p:nvPr/>
        </p:nvPicPr>
        <p:blipFill>
          <a:blip r:embed="rId5"/>
          <a:stretch>
            <a:fillRect/>
          </a:stretch>
        </p:blipFill>
        <p:spPr>
          <a:xfrm>
            <a:off x="5077383" y="2111205"/>
            <a:ext cx="6116855" cy="4594469"/>
          </a:xfrm>
          <a:prstGeom prst="rect">
            <a:avLst/>
          </a:prstGeom>
        </p:spPr>
      </p:pic>
      <p:sp>
        <p:nvSpPr>
          <p:cNvPr id="8" name="Rounded Rectangular Callout 18">
            <a:extLst>
              <a:ext uri="{FF2B5EF4-FFF2-40B4-BE49-F238E27FC236}">
                <a16:creationId xmlns:a16="http://schemas.microsoft.com/office/drawing/2014/main" id="{7CC0DB1E-2ACA-C246-342F-EC6DA1BD34DB}"/>
              </a:ext>
            </a:extLst>
          </p:cNvPr>
          <p:cNvSpPr/>
          <p:nvPr/>
        </p:nvSpPr>
        <p:spPr>
          <a:xfrm>
            <a:off x="1314752" y="2365205"/>
            <a:ext cx="3865007" cy="3891539"/>
          </a:xfrm>
          <a:prstGeom prst="wedgeRoundRectCallout">
            <a:avLst>
              <a:gd name="adj1" fmla="val 77513"/>
              <a:gd name="adj2" fmla="val 32990"/>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r>
              <a:rPr lang="en-GB" sz="2000" dirty="0">
                <a:solidFill>
                  <a:schemeClr val="bg1"/>
                </a:solidFill>
              </a:rPr>
              <a:t>I’d recommend prefixing the name with: </a:t>
            </a:r>
          </a:p>
          <a:p>
            <a:r>
              <a:rPr lang="en-GB" sz="2000" i="1" dirty="0" err="1">
                <a:solidFill>
                  <a:schemeClr val="bg1"/>
                </a:solidFill>
              </a:rPr>
              <a:t>CharacterName</a:t>
            </a:r>
            <a:r>
              <a:rPr lang="en-GB" sz="2000" dirty="0" err="1">
                <a:solidFill>
                  <a:schemeClr val="bg1"/>
                </a:solidFill>
              </a:rPr>
              <a:t>Cube</a:t>
            </a:r>
            <a:r>
              <a:rPr lang="en-GB" sz="2000" dirty="0">
                <a:solidFill>
                  <a:schemeClr val="bg1"/>
                </a:solidFill>
              </a:rPr>
              <a:t>_ </a:t>
            </a:r>
          </a:p>
          <a:p>
            <a:endParaRPr lang="en-GB" sz="2000" dirty="0">
              <a:solidFill>
                <a:schemeClr val="bg1"/>
              </a:solidFill>
            </a:endParaRPr>
          </a:p>
          <a:p>
            <a:r>
              <a:rPr lang="en-GB" sz="2000" dirty="0">
                <a:solidFill>
                  <a:schemeClr val="bg1"/>
                </a:solidFill>
              </a:rPr>
              <a:t>i.e. </a:t>
            </a:r>
          </a:p>
          <a:p>
            <a:r>
              <a:rPr lang="en-GB" sz="2000" dirty="0" err="1">
                <a:solidFill>
                  <a:schemeClr val="bg1"/>
                </a:solidFill>
              </a:rPr>
              <a:t>MaddyCube</a:t>
            </a:r>
            <a:r>
              <a:rPr lang="en-GB" sz="2000" dirty="0">
                <a:solidFill>
                  <a:schemeClr val="bg1"/>
                </a:solidFill>
              </a:rPr>
              <a:t>_ </a:t>
            </a:r>
          </a:p>
          <a:p>
            <a:r>
              <a:rPr lang="en-GB" sz="2000" dirty="0" err="1">
                <a:solidFill>
                  <a:schemeClr val="bg1"/>
                </a:solidFill>
              </a:rPr>
              <a:t>IzzyCube</a:t>
            </a:r>
            <a:r>
              <a:rPr lang="en-GB" sz="2000" dirty="0">
                <a:solidFill>
                  <a:schemeClr val="bg1"/>
                </a:solidFill>
              </a:rPr>
              <a:t>_ </a:t>
            </a:r>
          </a:p>
          <a:p>
            <a:r>
              <a:rPr lang="en-GB" sz="2000" dirty="0">
                <a:solidFill>
                  <a:schemeClr val="bg1"/>
                </a:solidFill>
              </a:rPr>
              <a:t>etc</a:t>
            </a:r>
          </a:p>
          <a:p>
            <a:endParaRPr lang="en-GB" sz="2000" dirty="0">
              <a:solidFill>
                <a:schemeClr val="bg1"/>
              </a:solidFill>
            </a:endParaRPr>
          </a:p>
        </p:txBody>
      </p:sp>
      <p:sp>
        <p:nvSpPr>
          <p:cNvPr id="10" name="Rectangle 9">
            <a:extLst>
              <a:ext uri="{FF2B5EF4-FFF2-40B4-BE49-F238E27FC236}">
                <a16:creationId xmlns:a16="http://schemas.microsoft.com/office/drawing/2014/main" id="{8D5C27DC-3C4F-6667-8AA9-DA251E51B184}"/>
              </a:ext>
            </a:extLst>
          </p:cNvPr>
          <p:cNvSpPr/>
          <p:nvPr/>
        </p:nvSpPr>
        <p:spPr>
          <a:xfrm>
            <a:off x="661012" y="1510351"/>
            <a:ext cx="4416371" cy="461665"/>
          </a:xfrm>
          <a:prstGeom prst="rect">
            <a:avLst/>
          </a:prstGeom>
        </p:spPr>
        <p:txBody>
          <a:bodyPr wrap="square">
            <a:spAutoFit/>
          </a:bodyPr>
          <a:lstStyle/>
          <a:p>
            <a:r>
              <a:rPr lang="en-GB" sz="2400" b="1" dirty="0">
                <a:solidFill>
                  <a:schemeClr val="bg1"/>
                </a:solidFill>
              </a:rPr>
              <a:t>File</a:t>
            </a:r>
            <a:r>
              <a:rPr lang="en-GB" sz="2400" dirty="0">
                <a:solidFill>
                  <a:schemeClr val="bg1"/>
                </a:solidFill>
              </a:rPr>
              <a:t> &gt; </a:t>
            </a:r>
            <a:r>
              <a:rPr lang="en-GB" sz="2400" b="1" dirty="0">
                <a:solidFill>
                  <a:schemeClr val="bg1"/>
                </a:solidFill>
              </a:rPr>
              <a:t>Save Selection…</a:t>
            </a:r>
          </a:p>
        </p:txBody>
      </p:sp>
    </p:spTree>
    <p:extLst>
      <p:ext uri="{BB962C8B-B14F-4D97-AF65-F5344CB8AC3E}">
        <p14:creationId xmlns:p14="http://schemas.microsoft.com/office/powerpoint/2010/main" val="225126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1687B629-3064-9859-F314-774B3942B7C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B7D8D0B-27CC-7F06-8829-AE1EA9BD6583}"/>
              </a:ext>
            </a:extLst>
          </p:cNvPr>
          <p:cNvSpPr/>
          <p:nvPr/>
        </p:nvSpPr>
        <p:spPr>
          <a:xfrm>
            <a:off x="1542709" y="2339189"/>
            <a:ext cx="9756287" cy="1938992"/>
          </a:xfrm>
          <a:prstGeom prst="rect">
            <a:avLst/>
          </a:prstGeom>
        </p:spPr>
        <p:txBody>
          <a:bodyPr wrap="square">
            <a:spAutoFit/>
          </a:bodyPr>
          <a:lstStyle/>
          <a:p>
            <a:r>
              <a:rPr lang="en-GB" sz="6600" b="1" dirty="0">
                <a:solidFill>
                  <a:schemeClr val="bg1"/>
                </a:solidFill>
              </a:rPr>
              <a:t>Preparing FBX files</a:t>
            </a:r>
          </a:p>
          <a:p>
            <a:r>
              <a:rPr lang="en-GB" sz="5400" b="1" dirty="0">
                <a:solidFill>
                  <a:schemeClr val="bg1"/>
                </a:solidFill>
              </a:rPr>
              <a:t>(Additional Animations)</a:t>
            </a:r>
          </a:p>
        </p:txBody>
      </p:sp>
    </p:spTree>
    <p:extLst>
      <p:ext uri="{BB962C8B-B14F-4D97-AF65-F5344CB8AC3E}">
        <p14:creationId xmlns:p14="http://schemas.microsoft.com/office/powerpoint/2010/main" val="1938031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C5C181F5-AE3C-4E8B-3938-383DC80EC96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FDCF7DA-E669-505E-AD9C-85B801D09FFC}"/>
              </a:ext>
            </a:extLst>
          </p:cNvPr>
          <p:cNvSpPr/>
          <p:nvPr/>
        </p:nvSpPr>
        <p:spPr>
          <a:xfrm>
            <a:off x="-1" y="227538"/>
            <a:ext cx="4131715"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Preparing files</a:t>
            </a:r>
          </a:p>
        </p:txBody>
      </p:sp>
      <p:pic>
        <p:nvPicPr>
          <p:cNvPr id="3" name="Picture 2">
            <a:extLst>
              <a:ext uri="{FF2B5EF4-FFF2-40B4-BE49-F238E27FC236}">
                <a16:creationId xmlns:a16="http://schemas.microsoft.com/office/drawing/2014/main" id="{D7C880EB-1ADA-46C4-550A-5F92E331036E}"/>
              </a:ext>
            </a:extLst>
          </p:cNvPr>
          <p:cNvPicPr>
            <a:picLocks noChangeAspect="1"/>
          </p:cNvPicPr>
          <p:nvPr/>
        </p:nvPicPr>
        <p:blipFill>
          <a:blip r:embed="rId3"/>
          <a:stretch>
            <a:fillRect/>
          </a:stretch>
        </p:blipFill>
        <p:spPr>
          <a:xfrm>
            <a:off x="4196754" y="0"/>
            <a:ext cx="9494812" cy="6858000"/>
          </a:xfrm>
          <a:prstGeom prst="rect">
            <a:avLst/>
          </a:prstGeom>
        </p:spPr>
      </p:pic>
      <p:pic>
        <p:nvPicPr>
          <p:cNvPr id="7" name="Picture 6">
            <a:extLst>
              <a:ext uri="{FF2B5EF4-FFF2-40B4-BE49-F238E27FC236}">
                <a16:creationId xmlns:a16="http://schemas.microsoft.com/office/drawing/2014/main" id="{86219BEA-AF1A-8B4D-C69F-FE9323EFB29C}"/>
              </a:ext>
            </a:extLst>
          </p:cNvPr>
          <p:cNvPicPr>
            <a:picLocks noChangeAspect="1"/>
          </p:cNvPicPr>
          <p:nvPr/>
        </p:nvPicPr>
        <p:blipFill>
          <a:blip r:embed="rId4"/>
          <a:stretch>
            <a:fillRect/>
          </a:stretch>
        </p:blipFill>
        <p:spPr>
          <a:xfrm>
            <a:off x="8704370" y="1467566"/>
            <a:ext cx="4816111" cy="4848726"/>
          </a:xfrm>
          <a:prstGeom prst="rect">
            <a:avLst/>
          </a:prstGeom>
        </p:spPr>
      </p:pic>
      <p:sp>
        <p:nvSpPr>
          <p:cNvPr id="11" name="Rectangle: Rounded Corners 10">
            <a:extLst>
              <a:ext uri="{FF2B5EF4-FFF2-40B4-BE49-F238E27FC236}">
                <a16:creationId xmlns:a16="http://schemas.microsoft.com/office/drawing/2014/main" id="{9337F611-195E-2E9F-1C7D-A2F1A85636AD}"/>
              </a:ext>
            </a:extLst>
          </p:cNvPr>
          <p:cNvSpPr/>
          <p:nvPr/>
        </p:nvSpPr>
        <p:spPr>
          <a:xfrm>
            <a:off x="-584683" y="2257526"/>
            <a:ext cx="5192778" cy="2342947"/>
          </a:xfrm>
          <a:prstGeom prst="roundRect">
            <a:avLst>
              <a:gd name="adj" fmla="val 27842"/>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endParaRPr lang="en-GB" sz="1600"/>
          </a:p>
        </p:txBody>
      </p:sp>
      <p:sp>
        <p:nvSpPr>
          <p:cNvPr id="4" name="Rectangle 3">
            <a:extLst>
              <a:ext uri="{FF2B5EF4-FFF2-40B4-BE49-F238E27FC236}">
                <a16:creationId xmlns:a16="http://schemas.microsoft.com/office/drawing/2014/main" id="{1C9DF440-E3C1-29A4-EF22-0ACFACBB2DBD}"/>
              </a:ext>
            </a:extLst>
          </p:cNvPr>
          <p:cNvSpPr/>
          <p:nvPr/>
        </p:nvSpPr>
        <p:spPr>
          <a:xfrm>
            <a:off x="588386" y="2809498"/>
            <a:ext cx="3543328" cy="1569660"/>
          </a:xfrm>
          <a:prstGeom prst="rect">
            <a:avLst/>
          </a:prstGeom>
        </p:spPr>
        <p:txBody>
          <a:bodyPr wrap="square">
            <a:spAutoFit/>
          </a:bodyPr>
          <a:lstStyle/>
          <a:p>
            <a:r>
              <a:rPr lang="en-GB" sz="2400" dirty="0">
                <a:solidFill>
                  <a:schemeClr val="bg1"/>
                </a:solidFill>
              </a:rPr>
              <a:t>Open the file containing the additional animations for your character.</a:t>
            </a:r>
          </a:p>
          <a:p>
            <a:pPr marL="514350" indent="-514350">
              <a:buFont typeface="+mj-lt"/>
              <a:buAutoNum type="arabicPeriod"/>
            </a:pPr>
            <a:endParaRPr lang="en-GB" sz="2400" b="1" dirty="0">
              <a:solidFill>
                <a:schemeClr val="bg1"/>
              </a:solidFill>
            </a:endParaRPr>
          </a:p>
        </p:txBody>
      </p:sp>
    </p:spTree>
    <p:extLst>
      <p:ext uri="{BB962C8B-B14F-4D97-AF65-F5344CB8AC3E}">
        <p14:creationId xmlns:p14="http://schemas.microsoft.com/office/powerpoint/2010/main" val="3991021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509FBA8B-24EA-071A-71DC-1E5626ACDCD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BA5CC64-46EC-EBCF-4BBD-FA5B970127C3}"/>
              </a:ext>
            </a:extLst>
          </p:cNvPr>
          <p:cNvSpPr/>
          <p:nvPr/>
        </p:nvSpPr>
        <p:spPr>
          <a:xfrm>
            <a:off x="-1" y="227538"/>
            <a:ext cx="4131715"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Preparing files</a:t>
            </a:r>
          </a:p>
        </p:txBody>
      </p:sp>
      <p:sp>
        <p:nvSpPr>
          <p:cNvPr id="4" name="Rectangle 3">
            <a:extLst>
              <a:ext uri="{FF2B5EF4-FFF2-40B4-BE49-F238E27FC236}">
                <a16:creationId xmlns:a16="http://schemas.microsoft.com/office/drawing/2014/main" id="{32BB8B3F-2175-BEA5-F7F6-C6F2A6BCCE72}"/>
              </a:ext>
            </a:extLst>
          </p:cNvPr>
          <p:cNvSpPr/>
          <p:nvPr/>
        </p:nvSpPr>
        <p:spPr>
          <a:xfrm>
            <a:off x="511455" y="1651276"/>
            <a:ext cx="4329888" cy="3046988"/>
          </a:xfrm>
          <a:prstGeom prst="rect">
            <a:avLst/>
          </a:prstGeom>
        </p:spPr>
        <p:txBody>
          <a:bodyPr wrap="square">
            <a:spAutoFit/>
          </a:bodyPr>
          <a:lstStyle/>
          <a:p>
            <a:r>
              <a:rPr lang="en-GB" sz="2400" dirty="0">
                <a:solidFill>
                  <a:schemeClr val="bg1"/>
                </a:solidFill>
              </a:rPr>
              <a:t>This time there is no need to clean the scene, or add the cube. </a:t>
            </a:r>
          </a:p>
          <a:p>
            <a:endParaRPr lang="en-GB" sz="2400" dirty="0">
              <a:solidFill>
                <a:schemeClr val="bg1"/>
              </a:solidFill>
            </a:endParaRPr>
          </a:p>
          <a:p>
            <a:r>
              <a:rPr lang="en-GB" sz="2400" dirty="0">
                <a:solidFill>
                  <a:schemeClr val="bg1"/>
                </a:solidFill>
              </a:rPr>
              <a:t>Simply, select the character you want to export (</a:t>
            </a:r>
            <a:r>
              <a:rPr lang="en-GB" sz="2400" dirty="0" err="1">
                <a:solidFill>
                  <a:schemeClr val="bg1"/>
                </a:solidFill>
              </a:rPr>
              <a:t>ie</a:t>
            </a:r>
            <a:r>
              <a:rPr lang="en-GB" sz="2400" dirty="0">
                <a:solidFill>
                  <a:schemeClr val="bg1"/>
                </a:solidFill>
              </a:rPr>
              <a:t> in the Navigator, select the top object, Right Click &gt; </a:t>
            </a:r>
            <a:r>
              <a:rPr lang="en-GB" sz="2400" b="1" dirty="0">
                <a:solidFill>
                  <a:schemeClr val="bg1"/>
                </a:solidFill>
              </a:rPr>
              <a:t>Select Branches</a:t>
            </a:r>
            <a:r>
              <a:rPr lang="en-GB" sz="2400" dirty="0">
                <a:solidFill>
                  <a:schemeClr val="bg1"/>
                </a:solidFill>
              </a:rPr>
              <a:t>)</a:t>
            </a:r>
          </a:p>
          <a:p>
            <a:endParaRPr lang="en-GB" sz="2400" dirty="0">
              <a:solidFill>
                <a:schemeClr val="bg1"/>
              </a:solidFill>
            </a:endParaRPr>
          </a:p>
        </p:txBody>
      </p:sp>
      <p:pic>
        <p:nvPicPr>
          <p:cNvPr id="8" name="Picture 7">
            <a:extLst>
              <a:ext uri="{FF2B5EF4-FFF2-40B4-BE49-F238E27FC236}">
                <a16:creationId xmlns:a16="http://schemas.microsoft.com/office/drawing/2014/main" id="{18067339-5298-1B19-4305-85A1B4B299D8}"/>
              </a:ext>
            </a:extLst>
          </p:cNvPr>
          <p:cNvPicPr>
            <a:picLocks noChangeAspect="1"/>
          </p:cNvPicPr>
          <p:nvPr/>
        </p:nvPicPr>
        <p:blipFill>
          <a:blip r:embed="rId3"/>
          <a:srcRect l="-1" t="10176" r="31303" b="8500"/>
          <a:stretch/>
        </p:blipFill>
        <p:spPr>
          <a:xfrm>
            <a:off x="5360030" y="0"/>
            <a:ext cx="6831970" cy="6858000"/>
          </a:xfrm>
          <a:prstGeom prst="rect">
            <a:avLst/>
          </a:prstGeom>
        </p:spPr>
      </p:pic>
      <p:pic>
        <p:nvPicPr>
          <p:cNvPr id="12" name="Picture 11">
            <a:extLst>
              <a:ext uri="{FF2B5EF4-FFF2-40B4-BE49-F238E27FC236}">
                <a16:creationId xmlns:a16="http://schemas.microsoft.com/office/drawing/2014/main" id="{C63761D7-DD44-56A1-59CD-B65CB520DAE5}"/>
              </a:ext>
            </a:extLst>
          </p:cNvPr>
          <p:cNvPicPr>
            <a:picLocks noChangeAspect="1"/>
          </p:cNvPicPr>
          <p:nvPr/>
        </p:nvPicPr>
        <p:blipFill>
          <a:blip r:embed="rId4"/>
          <a:stretch>
            <a:fillRect/>
          </a:stretch>
        </p:blipFill>
        <p:spPr>
          <a:xfrm>
            <a:off x="6397404" y="3695659"/>
            <a:ext cx="1699849" cy="2258254"/>
          </a:xfrm>
          <a:prstGeom prst="rect">
            <a:avLst/>
          </a:prstGeom>
        </p:spPr>
      </p:pic>
    </p:spTree>
    <p:extLst>
      <p:ext uri="{BB962C8B-B14F-4D97-AF65-F5344CB8AC3E}">
        <p14:creationId xmlns:p14="http://schemas.microsoft.com/office/powerpoint/2010/main" val="3649304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E2F66437-3C1E-FD50-D148-60AF6136E2B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C17D37D-2C05-40E9-E7BE-5515AFE948E5}"/>
              </a:ext>
            </a:extLst>
          </p:cNvPr>
          <p:cNvPicPr>
            <a:picLocks noChangeAspect="1"/>
          </p:cNvPicPr>
          <p:nvPr/>
        </p:nvPicPr>
        <p:blipFill>
          <a:blip r:embed="rId3"/>
          <a:stretch>
            <a:fillRect/>
          </a:stretch>
        </p:blipFill>
        <p:spPr>
          <a:xfrm>
            <a:off x="5884858" y="0"/>
            <a:ext cx="7999584" cy="8816880"/>
          </a:xfrm>
          <a:prstGeom prst="rect">
            <a:avLst/>
          </a:prstGeom>
        </p:spPr>
      </p:pic>
      <p:sp>
        <p:nvSpPr>
          <p:cNvPr id="9" name="Rectangle 8">
            <a:extLst>
              <a:ext uri="{FF2B5EF4-FFF2-40B4-BE49-F238E27FC236}">
                <a16:creationId xmlns:a16="http://schemas.microsoft.com/office/drawing/2014/main" id="{999E1350-8C3E-0112-D01E-A4E7D9FD11E7}"/>
              </a:ext>
            </a:extLst>
          </p:cNvPr>
          <p:cNvSpPr/>
          <p:nvPr/>
        </p:nvSpPr>
        <p:spPr>
          <a:xfrm>
            <a:off x="-1" y="227538"/>
            <a:ext cx="5357560"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Exporting Characters</a:t>
            </a:r>
          </a:p>
        </p:txBody>
      </p:sp>
      <p:pic>
        <p:nvPicPr>
          <p:cNvPr id="3" name="Picture 2">
            <a:extLst>
              <a:ext uri="{FF2B5EF4-FFF2-40B4-BE49-F238E27FC236}">
                <a16:creationId xmlns:a16="http://schemas.microsoft.com/office/drawing/2014/main" id="{E3756A75-1B32-7F9A-2744-4515F4575952}"/>
              </a:ext>
            </a:extLst>
          </p:cNvPr>
          <p:cNvPicPr>
            <a:picLocks noChangeAspect="1"/>
          </p:cNvPicPr>
          <p:nvPr/>
        </p:nvPicPr>
        <p:blipFill>
          <a:blip r:embed="rId4"/>
          <a:stretch>
            <a:fillRect/>
          </a:stretch>
        </p:blipFill>
        <p:spPr>
          <a:xfrm>
            <a:off x="5920954" y="412022"/>
            <a:ext cx="2897965" cy="5077493"/>
          </a:xfrm>
          <a:prstGeom prst="rect">
            <a:avLst/>
          </a:prstGeom>
        </p:spPr>
      </p:pic>
      <p:sp>
        <p:nvSpPr>
          <p:cNvPr id="10" name="Rectangle 9">
            <a:extLst>
              <a:ext uri="{FF2B5EF4-FFF2-40B4-BE49-F238E27FC236}">
                <a16:creationId xmlns:a16="http://schemas.microsoft.com/office/drawing/2014/main" id="{AB201CA6-BDBA-2A06-B813-14EE4F38EEC0}"/>
              </a:ext>
            </a:extLst>
          </p:cNvPr>
          <p:cNvSpPr/>
          <p:nvPr/>
        </p:nvSpPr>
        <p:spPr>
          <a:xfrm>
            <a:off x="795048" y="1510351"/>
            <a:ext cx="4282335" cy="461665"/>
          </a:xfrm>
          <a:prstGeom prst="rect">
            <a:avLst/>
          </a:prstGeom>
        </p:spPr>
        <p:txBody>
          <a:bodyPr wrap="square">
            <a:spAutoFit/>
          </a:bodyPr>
          <a:lstStyle/>
          <a:p>
            <a:r>
              <a:rPr lang="en-GB" sz="2400" b="1" dirty="0">
                <a:solidFill>
                  <a:schemeClr val="bg1"/>
                </a:solidFill>
              </a:rPr>
              <a:t>File</a:t>
            </a:r>
            <a:r>
              <a:rPr lang="en-GB" sz="2400" dirty="0">
                <a:solidFill>
                  <a:schemeClr val="bg1"/>
                </a:solidFill>
              </a:rPr>
              <a:t> &gt; </a:t>
            </a:r>
            <a:r>
              <a:rPr lang="en-GB" sz="2400" b="1" dirty="0">
                <a:solidFill>
                  <a:schemeClr val="bg1"/>
                </a:solidFill>
              </a:rPr>
              <a:t>Save Selection…</a:t>
            </a:r>
          </a:p>
        </p:txBody>
      </p:sp>
      <p:pic>
        <p:nvPicPr>
          <p:cNvPr id="2" name="Picture 1">
            <a:extLst>
              <a:ext uri="{FF2B5EF4-FFF2-40B4-BE49-F238E27FC236}">
                <a16:creationId xmlns:a16="http://schemas.microsoft.com/office/drawing/2014/main" id="{027EE426-E5B0-0B12-00A6-86F0FD3EDE0F}"/>
              </a:ext>
            </a:extLst>
          </p:cNvPr>
          <p:cNvPicPr>
            <a:picLocks noChangeAspect="1"/>
          </p:cNvPicPr>
          <p:nvPr/>
        </p:nvPicPr>
        <p:blipFill>
          <a:blip r:embed="rId5"/>
          <a:stretch>
            <a:fillRect/>
          </a:stretch>
        </p:blipFill>
        <p:spPr>
          <a:xfrm>
            <a:off x="5766108" y="733535"/>
            <a:ext cx="7548831" cy="5670049"/>
          </a:xfrm>
          <a:prstGeom prst="rect">
            <a:avLst/>
          </a:prstGeom>
        </p:spPr>
      </p:pic>
      <p:sp>
        <p:nvSpPr>
          <p:cNvPr id="8" name="Rounded Rectangular Callout 18">
            <a:extLst>
              <a:ext uri="{FF2B5EF4-FFF2-40B4-BE49-F238E27FC236}">
                <a16:creationId xmlns:a16="http://schemas.microsoft.com/office/drawing/2014/main" id="{D13CB37D-88AA-39F8-50C6-4951D31E3AFF}"/>
              </a:ext>
            </a:extLst>
          </p:cNvPr>
          <p:cNvSpPr/>
          <p:nvPr/>
        </p:nvSpPr>
        <p:spPr>
          <a:xfrm>
            <a:off x="2230993" y="3037350"/>
            <a:ext cx="3865007" cy="2423167"/>
          </a:xfrm>
          <a:prstGeom prst="wedgeRoundRectCallout">
            <a:avLst>
              <a:gd name="adj1" fmla="val 77513"/>
              <a:gd name="adj2" fmla="val 32990"/>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r>
              <a:rPr lang="en-GB" sz="2000" dirty="0">
                <a:solidFill>
                  <a:schemeClr val="bg1"/>
                </a:solidFill>
              </a:rPr>
              <a:t>Prefixing the name with: </a:t>
            </a:r>
          </a:p>
          <a:p>
            <a:r>
              <a:rPr lang="en-GB" sz="2000" dirty="0" err="1">
                <a:solidFill>
                  <a:schemeClr val="bg1"/>
                </a:solidFill>
              </a:rPr>
              <a:t>CharacterName</a:t>
            </a:r>
            <a:r>
              <a:rPr lang="en-GB" sz="2000" dirty="0">
                <a:solidFill>
                  <a:schemeClr val="bg1"/>
                </a:solidFill>
              </a:rPr>
              <a:t>_ </a:t>
            </a:r>
          </a:p>
        </p:txBody>
      </p:sp>
    </p:spTree>
    <p:extLst>
      <p:ext uri="{BB962C8B-B14F-4D97-AF65-F5344CB8AC3E}">
        <p14:creationId xmlns:p14="http://schemas.microsoft.com/office/powerpoint/2010/main" val="1358758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880D93-46BF-7AB6-B34E-52A4ED159707}"/>
            </a:ext>
          </a:extLst>
        </p:cNvPr>
        <p:cNvGrpSpPr/>
        <p:nvPr/>
      </p:nvGrpSpPr>
      <p:grpSpPr>
        <a:xfrm>
          <a:off x="0" y="0"/>
          <a:ext cx="0" cy="0"/>
          <a:chOff x="0" y="0"/>
          <a:chExt cx="0" cy="0"/>
        </a:xfrm>
      </p:grpSpPr>
      <p:sp>
        <p:nvSpPr>
          <p:cNvPr id="8" name="Content Placeholder 5">
            <a:extLst>
              <a:ext uri="{FF2B5EF4-FFF2-40B4-BE49-F238E27FC236}">
                <a16:creationId xmlns:a16="http://schemas.microsoft.com/office/drawing/2014/main" id="{3CD606AB-C51A-0501-8F98-620EAAB6C8FE}"/>
              </a:ext>
            </a:extLst>
          </p:cNvPr>
          <p:cNvSpPr txBox="1">
            <a:spLocks/>
          </p:cNvSpPr>
          <p:nvPr/>
        </p:nvSpPr>
        <p:spPr>
          <a:xfrm>
            <a:off x="1190805" y="1714643"/>
            <a:ext cx="9810390" cy="2975333"/>
          </a:xfrm>
          <a:prstGeom prst="rect">
            <a:avLst/>
          </a:prstGeom>
        </p:spPr>
        <p:txBody>
          <a:bodyPr vert="horz" lIns="91440" tIns="9000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GB" sz="7200" b="1" dirty="0"/>
              <a:t>Importing mocap to Unreal</a:t>
            </a:r>
          </a:p>
        </p:txBody>
      </p:sp>
    </p:spTree>
    <p:extLst>
      <p:ext uri="{BB962C8B-B14F-4D97-AF65-F5344CB8AC3E}">
        <p14:creationId xmlns:p14="http://schemas.microsoft.com/office/powerpoint/2010/main" val="1573286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7B6B8D"/>
        </a:solidFill>
        <a:effectLst/>
      </p:bgPr>
    </p:bg>
    <p:spTree>
      <p:nvGrpSpPr>
        <p:cNvPr id="1" name="">
          <a:extLst>
            <a:ext uri="{FF2B5EF4-FFF2-40B4-BE49-F238E27FC236}">
              <a16:creationId xmlns:a16="http://schemas.microsoft.com/office/drawing/2014/main" id="{FD5B3299-6F66-2515-01D4-6E977A4C6F5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7AF7CED-8255-A175-5FE9-DFBA018B0576}"/>
              </a:ext>
            </a:extLst>
          </p:cNvPr>
          <p:cNvSpPr txBox="1"/>
          <p:nvPr/>
        </p:nvSpPr>
        <p:spPr>
          <a:xfrm>
            <a:off x="1691640" y="1280350"/>
            <a:ext cx="8048194" cy="4854855"/>
          </a:xfrm>
          <a:prstGeom prst="rect">
            <a:avLst/>
          </a:prstGeom>
          <a:noFill/>
        </p:spPr>
        <p:txBody>
          <a:bodyPr wrap="square">
            <a:spAutoFit/>
          </a:bodyPr>
          <a:lstStyle/>
          <a:p>
            <a:pPr marL="285750" indent="-285750">
              <a:lnSpc>
                <a:spcPct val="115000"/>
              </a:lnSpc>
              <a:buFont typeface="Arial" panose="020B0604020202020204" pitchFamily="34" charset="0"/>
              <a:buChar char="•"/>
            </a:pP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Load up Unreal and create a blank project! (it takes about 10min start up) </a:t>
            </a:r>
          </a:p>
          <a:p>
            <a:pPr marL="285750" indent="-285750">
              <a:lnSpc>
                <a:spcPct val="115000"/>
              </a:lnSpc>
              <a:buFont typeface="Arial" panose="020B0604020202020204" pitchFamily="34" charset="0"/>
              <a:buChar char="•"/>
            </a:pPr>
            <a:r>
              <a:rPr lang="en-GB" sz="1800" kern="100" dirty="0">
                <a:solidFill>
                  <a:schemeClr val="accent2">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Demo customising Metahumans</a:t>
            </a:r>
          </a:p>
          <a:p>
            <a:pPr marL="285750" indent="-285750">
              <a:lnSpc>
                <a:spcPct val="115000"/>
              </a:lnSpc>
              <a:buFont typeface="Arial" panose="020B0604020202020204" pitchFamily="34" charset="0"/>
              <a:buChar char="•"/>
            </a:pPr>
            <a:r>
              <a:rPr lang="en-GB" sz="1800" kern="100"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Start importing Metahumans to Unreal with </a:t>
            </a:r>
            <a:r>
              <a:rPr lang="en-GB" sz="1800" kern="100" dirty="0" err="1">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Quixel</a:t>
            </a:r>
            <a:r>
              <a:rPr lang="en-GB" sz="1800" kern="100"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 Bridge (takes about 20min to download)</a:t>
            </a:r>
          </a:p>
          <a:p>
            <a:pPr marL="285750" indent="-285750">
              <a:lnSpc>
                <a:spcPct val="115000"/>
              </a:lnSpc>
              <a:buFont typeface="Arial" panose="020B0604020202020204" pitchFamily="34" charset="0"/>
              <a:buChar char="•"/>
            </a:pPr>
            <a:r>
              <a:rPr lang="en-GB" sz="1800"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Using Motion Builder to prepare </a:t>
            </a:r>
            <a:r>
              <a:rPr lang="en-GB" sz="1800" kern="100" dirty="0" err="1">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fbx</a:t>
            </a:r>
            <a:r>
              <a:rPr lang="en-GB" sz="1800"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 files</a:t>
            </a:r>
          </a:p>
          <a:p>
            <a:pPr marL="742950" lvl="1" indent="-285750">
              <a:lnSpc>
                <a:spcPct val="115000"/>
              </a:lnSpc>
              <a:buFont typeface="Arial" panose="020B0604020202020204" pitchFamily="34" charset="0"/>
              <a:buChar char="•"/>
            </a:pPr>
            <a:r>
              <a:rPr lang="en-GB"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Opening files</a:t>
            </a:r>
          </a:p>
          <a:p>
            <a:pPr marL="742950" lvl="1" indent="-285750">
              <a:lnSpc>
                <a:spcPct val="115000"/>
              </a:lnSpc>
              <a:buFont typeface="Arial" panose="020B0604020202020204" pitchFamily="34" charset="0"/>
              <a:buChar char="•"/>
            </a:pPr>
            <a:r>
              <a:rPr lang="en-GB"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Clean Scene</a:t>
            </a:r>
          </a:p>
          <a:p>
            <a:pPr marL="742950" lvl="1" indent="-285750">
              <a:lnSpc>
                <a:spcPct val="115000"/>
              </a:lnSpc>
              <a:buFont typeface="Arial" panose="020B0604020202020204" pitchFamily="34" charset="0"/>
              <a:buChar char="•"/>
            </a:pPr>
            <a:r>
              <a:rPr lang="en-GB"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Adding Cube object</a:t>
            </a:r>
          </a:p>
          <a:p>
            <a:pPr marL="742950" lvl="1" indent="-285750">
              <a:lnSpc>
                <a:spcPct val="115000"/>
              </a:lnSpc>
              <a:buFont typeface="Arial" panose="020B0604020202020204" pitchFamily="34" charset="0"/>
              <a:buChar char="•"/>
            </a:pPr>
            <a:r>
              <a:rPr lang="en-GB"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Exporting character </a:t>
            </a:r>
            <a:endParaRPr lang="en-GB" sz="1800"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buFont typeface="Arial" panose="020B0604020202020204" pitchFamily="34" charset="0"/>
              <a:buChar char="•"/>
            </a:pPr>
            <a:r>
              <a:rPr lang="en-GB" sz="1800" kern="100"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Finish importing Metahumans to Unreal with </a:t>
            </a:r>
            <a:r>
              <a:rPr lang="en-GB" sz="1800" kern="100" dirty="0" err="1">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Quixel</a:t>
            </a:r>
            <a:r>
              <a:rPr lang="en-GB" sz="1800" kern="100"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 Bridge.</a:t>
            </a:r>
          </a:p>
          <a:p>
            <a:pPr marL="285750" indent="-285750">
              <a:lnSpc>
                <a:spcPct val="115000"/>
              </a:lnSpc>
              <a:buFont typeface="Arial" panose="020B0604020202020204" pitchFamily="34" charset="0"/>
              <a:buChar char="•"/>
            </a:pPr>
            <a:r>
              <a:rPr lang="en-GB" sz="1800"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Preparing additional animations in Motion Builder (</a:t>
            </a:r>
            <a:r>
              <a:rPr lang="en-GB" sz="1800" kern="100" dirty="0" err="1">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ie</a:t>
            </a:r>
            <a:r>
              <a:rPr lang="en-GB" sz="1800"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 no need to attach cube)</a:t>
            </a:r>
          </a:p>
          <a:p>
            <a:pPr marL="285750" indent="-285750">
              <a:lnSpc>
                <a:spcPct val="115000"/>
              </a:lnSpc>
              <a:buFont typeface="Arial" panose="020B0604020202020204" pitchFamily="34" charset="0"/>
              <a:buChar char="•"/>
            </a:pPr>
            <a:r>
              <a:rPr lang="en-GB" sz="1800" kern="100" dirty="0">
                <a:solidFill>
                  <a:schemeClr val="accent4">
                    <a:lumMod val="20000"/>
                    <a:lumOff val="80000"/>
                  </a:schemeClr>
                </a:solidFill>
                <a:effectLst/>
                <a:latin typeface="Aptos" panose="020B0004020202020204" pitchFamily="34" charset="0"/>
                <a:ea typeface="Aptos" panose="020B0004020202020204" pitchFamily="34" charset="0"/>
                <a:cs typeface="Times New Roman" panose="02020603050405020304" pitchFamily="18" charset="0"/>
              </a:rPr>
              <a:t>Importing mocap into Unreal (first time)</a:t>
            </a:r>
          </a:p>
          <a:p>
            <a:pPr marL="285750" indent="-285750">
              <a:lnSpc>
                <a:spcPct val="115000"/>
              </a:lnSpc>
              <a:buFont typeface="Arial" panose="020B0604020202020204" pitchFamily="34" charset="0"/>
              <a:buChar char="•"/>
            </a:pPr>
            <a:r>
              <a:rPr lang="en-GB" sz="1800" kern="100" dirty="0">
                <a:solidFill>
                  <a:schemeClr val="accent4">
                    <a:lumMod val="20000"/>
                    <a:lumOff val="80000"/>
                  </a:schemeClr>
                </a:solidFill>
                <a:effectLst/>
                <a:latin typeface="Aptos" panose="020B0004020202020204" pitchFamily="34" charset="0"/>
                <a:ea typeface="Aptos" panose="020B0004020202020204" pitchFamily="34" charset="0"/>
                <a:cs typeface="Times New Roman" panose="02020603050405020304" pitchFamily="18" charset="0"/>
              </a:rPr>
              <a:t>Importing additional animations into Unreal (attach to original skeleton)</a:t>
            </a:r>
          </a:p>
          <a:p>
            <a:pPr marL="285750" indent="-285750">
              <a:lnSpc>
                <a:spcPct val="115000"/>
              </a:lnSpc>
              <a:buFont typeface="Arial" panose="020B0604020202020204" pitchFamily="34" charset="0"/>
              <a:buChar char="•"/>
            </a:pPr>
            <a:r>
              <a:rPr lang="en-GB" sz="1800" kern="100" dirty="0">
                <a:solidFill>
                  <a:schemeClr val="accent4">
                    <a:lumMod val="20000"/>
                    <a:lumOff val="80000"/>
                  </a:schemeClr>
                </a:solidFill>
                <a:effectLst/>
                <a:latin typeface="Aptos" panose="020B0004020202020204" pitchFamily="34" charset="0"/>
                <a:ea typeface="Aptos" panose="020B0004020202020204" pitchFamily="34" charset="0"/>
                <a:cs typeface="Times New Roman" panose="02020603050405020304" pitchFamily="18" charset="0"/>
              </a:rPr>
              <a:t>Retargeting Animations to Metahumans</a:t>
            </a:r>
          </a:p>
          <a:p>
            <a:pPr marL="285750" indent="-285750">
              <a:lnSpc>
                <a:spcPct val="115000"/>
              </a:lnSpc>
              <a:buFont typeface="Arial" panose="020B0604020202020204" pitchFamily="34" charset="0"/>
              <a:buChar char="•"/>
            </a:pPr>
            <a:r>
              <a:rPr lang="en-GB" sz="1800" kern="100" dirty="0">
                <a:solidFill>
                  <a:schemeClr val="tx2">
                    <a:lumMod val="20000"/>
                    <a:lumOff val="80000"/>
                  </a:schemeClr>
                </a:solidFill>
                <a:effectLst/>
                <a:latin typeface="Aptos" panose="020B0004020202020204" pitchFamily="34" charset="0"/>
                <a:ea typeface="Aptos" panose="020B0004020202020204" pitchFamily="34" charset="0"/>
                <a:cs typeface="Times New Roman" panose="02020603050405020304" pitchFamily="18" charset="0"/>
              </a:rPr>
              <a:t>Sequencer</a:t>
            </a:r>
          </a:p>
        </p:txBody>
      </p:sp>
      <p:sp>
        <p:nvSpPr>
          <p:cNvPr id="5" name="Rectangle 4">
            <a:extLst>
              <a:ext uri="{FF2B5EF4-FFF2-40B4-BE49-F238E27FC236}">
                <a16:creationId xmlns:a16="http://schemas.microsoft.com/office/drawing/2014/main" id="{01A7C9A4-A25E-A1A2-85C2-039A7B9911D7}"/>
              </a:ext>
            </a:extLst>
          </p:cNvPr>
          <p:cNvSpPr/>
          <p:nvPr/>
        </p:nvSpPr>
        <p:spPr>
          <a:xfrm>
            <a:off x="-1" y="227538"/>
            <a:ext cx="4406819"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Lesson Plan</a:t>
            </a:r>
          </a:p>
        </p:txBody>
      </p:sp>
    </p:spTree>
    <p:extLst>
      <p:ext uri="{BB962C8B-B14F-4D97-AF65-F5344CB8AC3E}">
        <p14:creationId xmlns:p14="http://schemas.microsoft.com/office/powerpoint/2010/main" val="119130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7AE56180-3476-B8B6-4FD8-2F2DDF8B341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1A611CD-FF32-F886-10B3-7FE2578F494A}"/>
              </a:ext>
            </a:extLst>
          </p:cNvPr>
          <p:cNvSpPr/>
          <p:nvPr/>
        </p:nvSpPr>
        <p:spPr>
          <a:xfrm>
            <a:off x="-1" y="227538"/>
            <a:ext cx="3934327"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Note:</a:t>
            </a:r>
          </a:p>
        </p:txBody>
      </p:sp>
      <p:sp>
        <p:nvSpPr>
          <p:cNvPr id="6" name="Rectangle 5">
            <a:extLst>
              <a:ext uri="{FF2B5EF4-FFF2-40B4-BE49-F238E27FC236}">
                <a16:creationId xmlns:a16="http://schemas.microsoft.com/office/drawing/2014/main" id="{FD58795A-BB9A-3F9C-1765-F556BCD16EC9}"/>
              </a:ext>
            </a:extLst>
          </p:cNvPr>
          <p:cNvSpPr/>
          <p:nvPr/>
        </p:nvSpPr>
        <p:spPr>
          <a:xfrm>
            <a:off x="1644977" y="1916115"/>
            <a:ext cx="8733603" cy="830997"/>
          </a:xfrm>
          <a:prstGeom prst="rect">
            <a:avLst/>
          </a:prstGeom>
        </p:spPr>
        <p:txBody>
          <a:bodyPr wrap="square">
            <a:spAutoFit/>
          </a:bodyPr>
          <a:lstStyle/>
          <a:p>
            <a:r>
              <a:rPr lang="en-GB" sz="2400" dirty="0">
                <a:solidFill>
                  <a:schemeClr val="bg1"/>
                </a:solidFill>
              </a:rPr>
              <a:t>Again, the process is a bit different the </a:t>
            </a:r>
            <a:r>
              <a:rPr lang="en-GB" sz="2400" b="1" dirty="0">
                <a:solidFill>
                  <a:schemeClr val="bg1"/>
                </a:solidFill>
              </a:rPr>
              <a:t>first time </a:t>
            </a:r>
            <a:r>
              <a:rPr lang="en-GB" sz="2400" dirty="0">
                <a:solidFill>
                  <a:schemeClr val="bg1"/>
                </a:solidFill>
              </a:rPr>
              <a:t>you do this to any </a:t>
            </a:r>
            <a:r>
              <a:rPr lang="en-GB" sz="2400" b="1" dirty="0">
                <a:solidFill>
                  <a:schemeClr val="bg1"/>
                </a:solidFill>
              </a:rPr>
              <a:t>additional times</a:t>
            </a:r>
            <a:r>
              <a:rPr lang="en-GB" sz="2400" dirty="0">
                <a:solidFill>
                  <a:schemeClr val="bg1"/>
                </a:solidFill>
              </a:rPr>
              <a:t>.</a:t>
            </a:r>
          </a:p>
        </p:txBody>
      </p:sp>
    </p:spTree>
    <p:extLst>
      <p:ext uri="{BB962C8B-B14F-4D97-AF65-F5344CB8AC3E}">
        <p14:creationId xmlns:p14="http://schemas.microsoft.com/office/powerpoint/2010/main" val="4002528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8354A282-FFD4-CF74-FFD5-B67EF438D3D6}"/>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7A37DFE9-177E-1C43-492F-F69C11DA221C}"/>
              </a:ext>
            </a:extLst>
          </p:cNvPr>
          <p:cNvPicPr>
            <a:picLocks noChangeAspect="1"/>
          </p:cNvPicPr>
          <p:nvPr/>
        </p:nvPicPr>
        <p:blipFill>
          <a:blip r:embed="rId3"/>
          <a:srcRect t="17461" r="11465" b="5915"/>
          <a:stretch/>
        </p:blipFill>
        <p:spPr>
          <a:xfrm>
            <a:off x="3682203" y="-1"/>
            <a:ext cx="8509797" cy="6858001"/>
          </a:xfrm>
          <a:prstGeom prst="rect">
            <a:avLst/>
          </a:prstGeom>
        </p:spPr>
      </p:pic>
      <p:pic>
        <p:nvPicPr>
          <p:cNvPr id="13" name="Picture 12">
            <a:extLst>
              <a:ext uri="{FF2B5EF4-FFF2-40B4-BE49-F238E27FC236}">
                <a16:creationId xmlns:a16="http://schemas.microsoft.com/office/drawing/2014/main" id="{469C8014-BA36-8929-D645-F7153CC2C0D6}"/>
              </a:ext>
            </a:extLst>
          </p:cNvPr>
          <p:cNvPicPr>
            <a:picLocks noChangeAspect="1"/>
          </p:cNvPicPr>
          <p:nvPr/>
        </p:nvPicPr>
        <p:blipFill>
          <a:blip r:embed="rId4"/>
          <a:stretch>
            <a:fillRect/>
          </a:stretch>
        </p:blipFill>
        <p:spPr>
          <a:xfrm>
            <a:off x="8875045" y="397042"/>
            <a:ext cx="2044931" cy="6858000"/>
          </a:xfrm>
          <a:prstGeom prst="rect">
            <a:avLst/>
          </a:prstGeom>
        </p:spPr>
      </p:pic>
      <p:sp>
        <p:nvSpPr>
          <p:cNvPr id="14" name="Rectangle: Rounded Corners 13">
            <a:extLst>
              <a:ext uri="{FF2B5EF4-FFF2-40B4-BE49-F238E27FC236}">
                <a16:creationId xmlns:a16="http://schemas.microsoft.com/office/drawing/2014/main" id="{07D99726-E884-FDAD-FBF9-760AABAAD265}"/>
              </a:ext>
            </a:extLst>
          </p:cNvPr>
          <p:cNvSpPr/>
          <p:nvPr/>
        </p:nvSpPr>
        <p:spPr>
          <a:xfrm>
            <a:off x="-857749" y="1428770"/>
            <a:ext cx="5522495" cy="3107136"/>
          </a:xfrm>
          <a:prstGeom prst="roundRect">
            <a:avLst>
              <a:gd name="adj" fmla="val 18979"/>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endParaRPr lang="en-GB" sz="1600" dirty="0"/>
          </a:p>
        </p:txBody>
      </p:sp>
      <p:sp>
        <p:nvSpPr>
          <p:cNvPr id="15" name="Rectangle 14">
            <a:extLst>
              <a:ext uri="{FF2B5EF4-FFF2-40B4-BE49-F238E27FC236}">
                <a16:creationId xmlns:a16="http://schemas.microsoft.com/office/drawing/2014/main" id="{EF2EB938-7ABE-83F0-4562-EC6531F80996}"/>
              </a:ext>
            </a:extLst>
          </p:cNvPr>
          <p:cNvSpPr/>
          <p:nvPr/>
        </p:nvSpPr>
        <p:spPr>
          <a:xfrm>
            <a:off x="617962" y="2523257"/>
            <a:ext cx="3361157" cy="1200329"/>
          </a:xfrm>
          <a:prstGeom prst="rect">
            <a:avLst/>
          </a:prstGeom>
        </p:spPr>
        <p:txBody>
          <a:bodyPr wrap="square">
            <a:spAutoFit/>
          </a:bodyPr>
          <a:lstStyle/>
          <a:p>
            <a:r>
              <a:rPr lang="en-GB" sz="2400" dirty="0">
                <a:solidFill>
                  <a:schemeClr val="bg1"/>
                </a:solidFill>
              </a:rPr>
              <a:t>Create a new folder for the mocap files</a:t>
            </a:r>
          </a:p>
          <a:p>
            <a:pPr marL="514350" indent="-514350">
              <a:buFont typeface="+mj-lt"/>
              <a:buAutoNum type="arabicPeriod"/>
            </a:pPr>
            <a:endParaRPr lang="en-GB" sz="2400" b="1" dirty="0">
              <a:solidFill>
                <a:schemeClr val="bg1"/>
              </a:solidFill>
            </a:endParaRPr>
          </a:p>
        </p:txBody>
      </p:sp>
      <p:sp>
        <p:nvSpPr>
          <p:cNvPr id="9" name="Rectangle 8">
            <a:extLst>
              <a:ext uri="{FF2B5EF4-FFF2-40B4-BE49-F238E27FC236}">
                <a16:creationId xmlns:a16="http://schemas.microsoft.com/office/drawing/2014/main" id="{94F32E7E-1FF9-9276-A160-322B48B793FD}"/>
              </a:ext>
            </a:extLst>
          </p:cNvPr>
          <p:cNvSpPr/>
          <p:nvPr/>
        </p:nvSpPr>
        <p:spPr>
          <a:xfrm>
            <a:off x="-1" y="227538"/>
            <a:ext cx="5357560"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Importing Mocap</a:t>
            </a:r>
          </a:p>
        </p:txBody>
      </p:sp>
    </p:spTree>
    <p:extLst>
      <p:ext uri="{BB962C8B-B14F-4D97-AF65-F5344CB8AC3E}">
        <p14:creationId xmlns:p14="http://schemas.microsoft.com/office/powerpoint/2010/main" val="3402095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0B36BC76-AA42-36B3-CEF8-EB83F289363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209F959-29CD-B4BA-9623-E2AD6B507B84}"/>
              </a:ext>
            </a:extLst>
          </p:cNvPr>
          <p:cNvSpPr/>
          <p:nvPr/>
        </p:nvSpPr>
        <p:spPr>
          <a:xfrm>
            <a:off x="-1" y="227538"/>
            <a:ext cx="5357560"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Importing Mocap</a:t>
            </a:r>
          </a:p>
        </p:txBody>
      </p:sp>
      <p:pic>
        <p:nvPicPr>
          <p:cNvPr id="26" name="Picture 25">
            <a:extLst>
              <a:ext uri="{FF2B5EF4-FFF2-40B4-BE49-F238E27FC236}">
                <a16:creationId xmlns:a16="http://schemas.microsoft.com/office/drawing/2014/main" id="{B98674EC-8D46-67F9-3FF4-D8A0A77EDB05}"/>
              </a:ext>
            </a:extLst>
          </p:cNvPr>
          <p:cNvPicPr>
            <a:picLocks noChangeAspect="1"/>
          </p:cNvPicPr>
          <p:nvPr/>
        </p:nvPicPr>
        <p:blipFill>
          <a:blip r:embed="rId3"/>
          <a:srcRect t="33310" r="36079" b="8493"/>
          <a:stretch/>
        </p:blipFill>
        <p:spPr>
          <a:xfrm>
            <a:off x="0" y="0"/>
            <a:ext cx="9335063" cy="6858000"/>
          </a:xfrm>
          <a:prstGeom prst="rect">
            <a:avLst/>
          </a:prstGeom>
        </p:spPr>
      </p:pic>
      <p:sp>
        <p:nvSpPr>
          <p:cNvPr id="8" name="Rectangle: Rounded Corners 7">
            <a:extLst>
              <a:ext uri="{FF2B5EF4-FFF2-40B4-BE49-F238E27FC236}">
                <a16:creationId xmlns:a16="http://schemas.microsoft.com/office/drawing/2014/main" id="{62A0C838-134D-1930-C894-79A4AFC6D1A0}"/>
              </a:ext>
            </a:extLst>
          </p:cNvPr>
          <p:cNvSpPr/>
          <p:nvPr/>
        </p:nvSpPr>
        <p:spPr>
          <a:xfrm>
            <a:off x="803548" y="2909440"/>
            <a:ext cx="863765" cy="480242"/>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70ADADB2-659B-16D0-8641-F0A1F039CE21}"/>
              </a:ext>
            </a:extLst>
          </p:cNvPr>
          <p:cNvPicPr>
            <a:picLocks noChangeAspect="1"/>
          </p:cNvPicPr>
          <p:nvPr/>
        </p:nvPicPr>
        <p:blipFill>
          <a:blip r:embed="rId4"/>
          <a:stretch>
            <a:fillRect/>
          </a:stretch>
        </p:blipFill>
        <p:spPr>
          <a:xfrm>
            <a:off x="3812626" y="532338"/>
            <a:ext cx="7868748" cy="4934639"/>
          </a:xfrm>
          <a:prstGeom prst="rect">
            <a:avLst/>
          </a:prstGeom>
        </p:spPr>
      </p:pic>
      <p:cxnSp>
        <p:nvCxnSpPr>
          <p:cNvPr id="5" name="Straight Arrow Connector 4">
            <a:extLst>
              <a:ext uri="{FF2B5EF4-FFF2-40B4-BE49-F238E27FC236}">
                <a16:creationId xmlns:a16="http://schemas.microsoft.com/office/drawing/2014/main" id="{06E42957-AC3A-8711-2998-F2CC05EC37E6}"/>
              </a:ext>
            </a:extLst>
          </p:cNvPr>
          <p:cNvCxnSpPr>
            <a:cxnSpLocks/>
          </p:cNvCxnSpPr>
          <p:nvPr/>
        </p:nvCxnSpPr>
        <p:spPr>
          <a:xfrm>
            <a:off x="1667313" y="3144356"/>
            <a:ext cx="2307787" cy="0"/>
          </a:xfrm>
          <a:prstGeom prst="straightConnector1">
            <a:avLst/>
          </a:prstGeom>
          <a:solidFill>
            <a:schemeClr val="bg2">
              <a:lumMod val="50000"/>
            </a:schemeClr>
          </a:solidFill>
          <a:ln w="5715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cxnSp>
    </p:spTree>
    <p:extLst>
      <p:ext uri="{BB962C8B-B14F-4D97-AF65-F5344CB8AC3E}">
        <p14:creationId xmlns:p14="http://schemas.microsoft.com/office/powerpoint/2010/main" val="2068696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32D329C8-092E-171A-CC7E-FB1F01D78EB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F51BCC4-844C-B3DE-1F76-E5391D9A7CAA}"/>
              </a:ext>
            </a:extLst>
          </p:cNvPr>
          <p:cNvPicPr>
            <a:picLocks noChangeAspect="1"/>
          </p:cNvPicPr>
          <p:nvPr/>
        </p:nvPicPr>
        <p:blipFill>
          <a:blip r:embed="rId3"/>
          <a:stretch>
            <a:fillRect/>
          </a:stretch>
        </p:blipFill>
        <p:spPr>
          <a:xfrm>
            <a:off x="3955915" y="-1335"/>
            <a:ext cx="7483610" cy="12044394"/>
          </a:xfrm>
          <a:prstGeom prst="rect">
            <a:avLst/>
          </a:prstGeom>
        </p:spPr>
      </p:pic>
      <p:sp>
        <p:nvSpPr>
          <p:cNvPr id="9" name="Rectangle 8">
            <a:extLst>
              <a:ext uri="{FF2B5EF4-FFF2-40B4-BE49-F238E27FC236}">
                <a16:creationId xmlns:a16="http://schemas.microsoft.com/office/drawing/2014/main" id="{2DB90EE8-FB1C-6E92-CCD4-4A5609B75D38}"/>
              </a:ext>
            </a:extLst>
          </p:cNvPr>
          <p:cNvSpPr/>
          <p:nvPr/>
        </p:nvSpPr>
        <p:spPr>
          <a:xfrm>
            <a:off x="-1" y="227538"/>
            <a:ext cx="395591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Import Options</a:t>
            </a:r>
          </a:p>
        </p:txBody>
      </p:sp>
      <p:sp>
        <p:nvSpPr>
          <p:cNvPr id="23" name="Rounded Rectangular Callout 18">
            <a:extLst>
              <a:ext uri="{FF2B5EF4-FFF2-40B4-BE49-F238E27FC236}">
                <a16:creationId xmlns:a16="http://schemas.microsoft.com/office/drawing/2014/main" id="{66729095-A30A-C33F-AB03-E4BD9C75FEFF}"/>
              </a:ext>
            </a:extLst>
          </p:cNvPr>
          <p:cNvSpPr/>
          <p:nvPr/>
        </p:nvSpPr>
        <p:spPr>
          <a:xfrm>
            <a:off x="211069" y="1790699"/>
            <a:ext cx="3606936" cy="1647826"/>
          </a:xfrm>
          <a:prstGeom prst="wedgeRoundRectCallout">
            <a:avLst>
              <a:gd name="adj1" fmla="val 60402"/>
              <a:gd name="adj2" fmla="val 21223"/>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You must deselect  </a:t>
            </a:r>
          </a:p>
          <a:p>
            <a:pPr algn="ctr"/>
            <a:r>
              <a:rPr lang="en-GB" sz="1600" b="1" dirty="0"/>
              <a:t>Import Only Animations</a:t>
            </a:r>
          </a:p>
          <a:p>
            <a:pPr algn="ctr"/>
            <a:endParaRPr lang="en-GB" sz="1600" b="1" dirty="0"/>
          </a:p>
          <a:p>
            <a:pPr algn="ctr"/>
            <a:r>
              <a:rPr lang="en-GB" sz="1600" dirty="0"/>
              <a:t>(in the in the </a:t>
            </a:r>
            <a:r>
              <a:rPr lang="en-GB" sz="1600" b="1" dirty="0"/>
              <a:t>Common Skeletal Meshes and Animation </a:t>
            </a:r>
            <a:r>
              <a:rPr lang="en-GB" sz="1600" dirty="0"/>
              <a:t>section)</a:t>
            </a:r>
            <a:endParaRPr lang="en-GB" sz="1600" b="1" dirty="0"/>
          </a:p>
        </p:txBody>
      </p:sp>
      <p:sp>
        <p:nvSpPr>
          <p:cNvPr id="11" name="Arrow: Right 12">
            <a:extLst>
              <a:ext uri="{FF2B5EF4-FFF2-40B4-BE49-F238E27FC236}">
                <a16:creationId xmlns:a16="http://schemas.microsoft.com/office/drawing/2014/main" id="{30CED32F-1284-52C8-C47E-A4030C7D1B83}"/>
              </a:ext>
            </a:extLst>
          </p:cNvPr>
          <p:cNvSpPr/>
          <p:nvPr/>
        </p:nvSpPr>
        <p:spPr>
          <a:xfrm rot="9499835">
            <a:off x="7242778" y="1992111"/>
            <a:ext cx="2501296" cy="789190"/>
          </a:xfrm>
          <a:prstGeom prst="rightArrow">
            <a:avLst>
              <a:gd name="adj1" fmla="val 50000"/>
              <a:gd name="adj2" fmla="val 124137"/>
            </a:avLst>
          </a:prstGeom>
          <a:solidFill>
            <a:srgbClr val="ED8F65"/>
          </a:solidFill>
          <a:ln w="38100">
            <a:noFill/>
            <a:headEnd type="none" w="med" len="med"/>
            <a:tailEnd type="triangle" w="med" len="med"/>
          </a:ln>
          <a:effectLst>
            <a:outerShdw blurRad="76200" dist="76200" dir="4920000" algn="tl" rotWithShape="0">
              <a:prstClr val="black">
                <a:alpha val="2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12" name="Rounded Rectangular Callout 18">
            <a:extLst>
              <a:ext uri="{FF2B5EF4-FFF2-40B4-BE49-F238E27FC236}">
                <a16:creationId xmlns:a16="http://schemas.microsoft.com/office/drawing/2014/main" id="{41799308-BF1C-4F27-B04D-5D497130DD1A}"/>
              </a:ext>
            </a:extLst>
          </p:cNvPr>
          <p:cNvSpPr/>
          <p:nvPr/>
        </p:nvSpPr>
        <p:spPr>
          <a:xfrm>
            <a:off x="8194908" y="4084183"/>
            <a:ext cx="3597042" cy="1964191"/>
          </a:xfrm>
          <a:prstGeom prst="wedgeRoundRectCallout">
            <a:avLst>
              <a:gd name="adj1" fmla="val -33609"/>
              <a:gd name="adj2" fmla="val -79933"/>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This should be set to </a:t>
            </a:r>
            <a:r>
              <a:rPr lang="en-GB" sz="1600" b="1" dirty="0"/>
              <a:t>None </a:t>
            </a:r>
          </a:p>
          <a:p>
            <a:pPr algn="ctr"/>
            <a:endParaRPr lang="en-GB" sz="1600" dirty="0"/>
          </a:p>
          <a:p>
            <a:pPr algn="ctr"/>
            <a:r>
              <a:rPr lang="en-GB" sz="1400" dirty="0"/>
              <a:t>(as your creating a new skeleton rather than assigning the animation to one already in your project)</a:t>
            </a:r>
            <a:endParaRPr lang="en-GB" sz="1400" b="1" dirty="0"/>
          </a:p>
        </p:txBody>
      </p:sp>
    </p:spTree>
    <p:extLst>
      <p:ext uri="{BB962C8B-B14F-4D97-AF65-F5344CB8AC3E}">
        <p14:creationId xmlns:p14="http://schemas.microsoft.com/office/powerpoint/2010/main" val="1958165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7BA6E80C-450E-B143-A08A-FB5770A711A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7A2B6C6-D15C-4262-8811-B274FFFCA5DE}"/>
              </a:ext>
            </a:extLst>
          </p:cNvPr>
          <p:cNvPicPr>
            <a:picLocks noChangeAspect="1"/>
          </p:cNvPicPr>
          <p:nvPr/>
        </p:nvPicPr>
        <p:blipFill>
          <a:blip r:embed="rId3"/>
          <a:stretch>
            <a:fillRect/>
          </a:stretch>
        </p:blipFill>
        <p:spPr>
          <a:xfrm>
            <a:off x="3997093" y="-5212571"/>
            <a:ext cx="7483610" cy="12044394"/>
          </a:xfrm>
          <a:prstGeom prst="rect">
            <a:avLst/>
          </a:prstGeom>
        </p:spPr>
      </p:pic>
      <p:sp>
        <p:nvSpPr>
          <p:cNvPr id="9" name="Rectangle 8">
            <a:extLst>
              <a:ext uri="{FF2B5EF4-FFF2-40B4-BE49-F238E27FC236}">
                <a16:creationId xmlns:a16="http://schemas.microsoft.com/office/drawing/2014/main" id="{14D8D0CE-C0BC-E16E-9712-2C6E23A52C49}"/>
              </a:ext>
            </a:extLst>
          </p:cNvPr>
          <p:cNvSpPr/>
          <p:nvPr/>
        </p:nvSpPr>
        <p:spPr>
          <a:xfrm>
            <a:off x="-1" y="227538"/>
            <a:ext cx="402907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Import Options</a:t>
            </a:r>
          </a:p>
        </p:txBody>
      </p:sp>
      <p:sp>
        <p:nvSpPr>
          <p:cNvPr id="23" name="Rounded Rectangular Callout 18">
            <a:extLst>
              <a:ext uri="{FF2B5EF4-FFF2-40B4-BE49-F238E27FC236}">
                <a16:creationId xmlns:a16="http://schemas.microsoft.com/office/drawing/2014/main" id="{6F5954CC-0658-F1ED-7948-BC03F38C1B15}"/>
              </a:ext>
            </a:extLst>
          </p:cNvPr>
          <p:cNvSpPr/>
          <p:nvPr/>
        </p:nvSpPr>
        <p:spPr>
          <a:xfrm>
            <a:off x="211069" y="3743324"/>
            <a:ext cx="3606936" cy="1647826"/>
          </a:xfrm>
          <a:prstGeom prst="wedgeRoundRectCallout">
            <a:avLst>
              <a:gd name="adj1" fmla="val 60402"/>
              <a:gd name="adj2" fmla="val 21223"/>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Make sure the </a:t>
            </a:r>
            <a:r>
              <a:rPr lang="en-GB" sz="1600" b="1" dirty="0"/>
              <a:t>Import Animation </a:t>
            </a:r>
            <a:r>
              <a:rPr lang="en-GB" sz="1600" dirty="0"/>
              <a:t>option is checked</a:t>
            </a:r>
            <a:endParaRPr lang="en-GB" sz="1600" b="1" dirty="0"/>
          </a:p>
        </p:txBody>
      </p:sp>
      <p:sp>
        <p:nvSpPr>
          <p:cNvPr id="11" name="Arrow: Right 12">
            <a:extLst>
              <a:ext uri="{FF2B5EF4-FFF2-40B4-BE49-F238E27FC236}">
                <a16:creationId xmlns:a16="http://schemas.microsoft.com/office/drawing/2014/main" id="{E3259B9A-3FFD-96CB-B9C3-E75291B57BA7}"/>
              </a:ext>
            </a:extLst>
          </p:cNvPr>
          <p:cNvSpPr/>
          <p:nvPr/>
        </p:nvSpPr>
        <p:spPr>
          <a:xfrm rot="9499835">
            <a:off x="7252303" y="4030461"/>
            <a:ext cx="2501296" cy="789190"/>
          </a:xfrm>
          <a:prstGeom prst="rightArrow">
            <a:avLst>
              <a:gd name="adj1" fmla="val 50000"/>
              <a:gd name="adj2" fmla="val 124137"/>
            </a:avLst>
          </a:prstGeom>
          <a:solidFill>
            <a:srgbClr val="ED8F65"/>
          </a:solidFill>
          <a:ln w="38100">
            <a:noFill/>
            <a:headEnd type="none" w="med" len="med"/>
            <a:tailEnd type="triangle" w="med" len="med"/>
          </a:ln>
          <a:effectLst>
            <a:outerShdw blurRad="76200" dist="76200" dir="4920000" algn="tl" rotWithShape="0">
              <a:prstClr val="black">
                <a:alpha val="2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642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F8D8B521-D332-6E84-1543-747E6FEAE2E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66ACC5-7E46-07F1-A2DC-AC894A28CE6B}"/>
              </a:ext>
            </a:extLst>
          </p:cNvPr>
          <p:cNvPicPr>
            <a:picLocks noChangeAspect="1"/>
          </p:cNvPicPr>
          <p:nvPr/>
        </p:nvPicPr>
        <p:blipFill>
          <a:blip r:embed="rId3"/>
          <a:stretch>
            <a:fillRect/>
          </a:stretch>
        </p:blipFill>
        <p:spPr>
          <a:xfrm>
            <a:off x="5191126" y="0"/>
            <a:ext cx="6102484" cy="9821560"/>
          </a:xfrm>
          <a:prstGeom prst="rect">
            <a:avLst/>
          </a:prstGeom>
        </p:spPr>
      </p:pic>
      <p:sp>
        <p:nvSpPr>
          <p:cNvPr id="9" name="Rectangle 8">
            <a:extLst>
              <a:ext uri="{FF2B5EF4-FFF2-40B4-BE49-F238E27FC236}">
                <a16:creationId xmlns:a16="http://schemas.microsoft.com/office/drawing/2014/main" id="{F6AD0F64-45B9-9512-48BA-174D83D8916D}"/>
              </a:ext>
            </a:extLst>
          </p:cNvPr>
          <p:cNvSpPr/>
          <p:nvPr/>
        </p:nvSpPr>
        <p:spPr>
          <a:xfrm>
            <a:off x="-1" y="227538"/>
            <a:ext cx="402907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Import Error</a:t>
            </a:r>
          </a:p>
        </p:txBody>
      </p:sp>
      <p:sp>
        <p:nvSpPr>
          <p:cNvPr id="23" name="Rounded Rectangular Callout 18">
            <a:extLst>
              <a:ext uri="{FF2B5EF4-FFF2-40B4-BE49-F238E27FC236}">
                <a16:creationId xmlns:a16="http://schemas.microsoft.com/office/drawing/2014/main" id="{B68BE12E-8FC5-F8E1-C920-B193BCFDD82A}"/>
              </a:ext>
            </a:extLst>
          </p:cNvPr>
          <p:cNvSpPr/>
          <p:nvPr/>
        </p:nvSpPr>
        <p:spPr>
          <a:xfrm>
            <a:off x="1365115" y="2605087"/>
            <a:ext cx="3606936" cy="1647826"/>
          </a:xfrm>
          <a:prstGeom prst="wedgeRoundRectCallout">
            <a:avLst>
              <a:gd name="adj1" fmla="val 60402"/>
              <a:gd name="adj2" fmla="val 21223"/>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If you get an error the first time you import the animation try setting the </a:t>
            </a:r>
            <a:r>
              <a:rPr lang="en-GB" sz="1600" b="1" dirty="0"/>
              <a:t>Animation Length </a:t>
            </a:r>
            <a:r>
              <a:rPr lang="en-GB" sz="1600" dirty="0"/>
              <a:t>to </a:t>
            </a:r>
            <a:r>
              <a:rPr lang="en-GB" sz="1600" b="1" dirty="0"/>
              <a:t>Animated Time</a:t>
            </a:r>
            <a:r>
              <a:rPr lang="en-GB" sz="1600" dirty="0"/>
              <a:t>, or if that does not work try </a:t>
            </a:r>
            <a:r>
              <a:rPr lang="en-GB" sz="1600" b="1" dirty="0"/>
              <a:t>Set Range</a:t>
            </a:r>
          </a:p>
        </p:txBody>
      </p:sp>
    </p:spTree>
    <p:extLst>
      <p:ext uri="{BB962C8B-B14F-4D97-AF65-F5344CB8AC3E}">
        <p14:creationId xmlns:p14="http://schemas.microsoft.com/office/powerpoint/2010/main" val="3541455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CA4B0744-BD6D-6E47-E99D-D1BB1F4C64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42CE7A-78CB-953D-BE6C-28400E0DB2AA}"/>
              </a:ext>
            </a:extLst>
          </p:cNvPr>
          <p:cNvPicPr>
            <a:picLocks noChangeAspect="1"/>
          </p:cNvPicPr>
          <p:nvPr/>
        </p:nvPicPr>
        <p:blipFill>
          <a:blip r:embed="rId3"/>
          <a:srcRect t="19123"/>
          <a:stretch/>
        </p:blipFill>
        <p:spPr>
          <a:xfrm>
            <a:off x="3585412" y="0"/>
            <a:ext cx="8485486" cy="6848374"/>
          </a:xfrm>
          <a:prstGeom prst="rect">
            <a:avLst/>
          </a:prstGeom>
        </p:spPr>
      </p:pic>
      <p:sp>
        <p:nvSpPr>
          <p:cNvPr id="9" name="Rectangle 8">
            <a:extLst>
              <a:ext uri="{FF2B5EF4-FFF2-40B4-BE49-F238E27FC236}">
                <a16:creationId xmlns:a16="http://schemas.microsoft.com/office/drawing/2014/main" id="{83CA538F-2EAE-EECA-93A0-2BB6D5D12CAB}"/>
              </a:ext>
            </a:extLst>
          </p:cNvPr>
          <p:cNvSpPr/>
          <p:nvPr/>
        </p:nvSpPr>
        <p:spPr>
          <a:xfrm>
            <a:off x="-1" y="227538"/>
            <a:ext cx="5357560"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Importing Mocap</a:t>
            </a:r>
          </a:p>
        </p:txBody>
      </p:sp>
      <p:sp>
        <p:nvSpPr>
          <p:cNvPr id="4" name="Rounded Rectangular Callout 18">
            <a:extLst>
              <a:ext uri="{FF2B5EF4-FFF2-40B4-BE49-F238E27FC236}">
                <a16:creationId xmlns:a16="http://schemas.microsoft.com/office/drawing/2014/main" id="{9058629E-B4F3-EDFA-C7E6-B18329FD99B6}"/>
              </a:ext>
            </a:extLst>
          </p:cNvPr>
          <p:cNvSpPr/>
          <p:nvPr/>
        </p:nvSpPr>
        <p:spPr>
          <a:xfrm>
            <a:off x="4632159" y="1761345"/>
            <a:ext cx="3513220" cy="1335964"/>
          </a:xfrm>
          <a:prstGeom prst="wedgeRoundRectCallout">
            <a:avLst>
              <a:gd name="adj1" fmla="val 41225"/>
              <a:gd name="adj2" fmla="val 110782"/>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This is the Animation asset (the one saying </a:t>
            </a:r>
            <a:r>
              <a:rPr lang="en-GB" sz="1600" b="1" dirty="0"/>
              <a:t>Animation Sequence </a:t>
            </a:r>
            <a:r>
              <a:rPr lang="en-GB" sz="1600" dirty="0"/>
              <a:t>at bottom)</a:t>
            </a:r>
          </a:p>
        </p:txBody>
      </p:sp>
      <p:sp>
        <p:nvSpPr>
          <p:cNvPr id="5" name="Rounded Rectangular Callout 18">
            <a:extLst>
              <a:ext uri="{FF2B5EF4-FFF2-40B4-BE49-F238E27FC236}">
                <a16:creationId xmlns:a16="http://schemas.microsoft.com/office/drawing/2014/main" id="{04E6E486-9181-F6F3-AE8A-ABD2062135B4}"/>
              </a:ext>
            </a:extLst>
          </p:cNvPr>
          <p:cNvSpPr/>
          <p:nvPr/>
        </p:nvSpPr>
        <p:spPr>
          <a:xfrm>
            <a:off x="1852863" y="4021516"/>
            <a:ext cx="3296654" cy="1538841"/>
          </a:xfrm>
          <a:prstGeom prst="wedgeRoundRectCallout">
            <a:avLst>
              <a:gd name="adj1" fmla="val 66910"/>
              <a:gd name="adj2" fmla="val -28962"/>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Let’s create a new folder for our animations and drag the animation asset into it</a:t>
            </a:r>
          </a:p>
        </p:txBody>
      </p:sp>
      <p:sp>
        <p:nvSpPr>
          <p:cNvPr id="6" name="Free-form: Shape 5">
            <a:extLst>
              <a:ext uri="{FF2B5EF4-FFF2-40B4-BE49-F238E27FC236}">
                <a16:creationId xmlns:a16="http://schemas.microsoft.com/office/drawing/2014/main" id="{0569674F-700B-5613-D190-8AD9A052A9B9}"/>
              </a:ext>
            </a:extLst>
          </p:cNvPr>
          <p:cNvSpPr/>
          <p:nvPr/>
        </p:nvSpPr>
        <p:spPr>
          <a:xfrm flipH="1" flipV="1">
            <a:off x="6096000" y="4285190"/>
            <a:ext cx="2049379" cy="178525"/>
          </a:xfrm>
          <a:custGeom>
            <a:avLst/>
            <a:gdLst>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58623 h 376552"/>
              <a:gd name="connsiteX1" fmla="*/ 2133600 w 3989294"/>
              <a:gd name="connsiteY1" fmla="*/ 35 h 376552"/>
              <a:gd name="connsiteX2" fmla="*/ 3989294 w 3989294"/>
              <a:gd name="connsiteY2" fmla="*/ 376552 h 376552"/>
              <a:gd name="connsiteX0" fmla="*/ 0 w 3989294"/>
              <a:gd name="connsiteY0" fmla="*/ 358645 h 376574"/>
              <a:gd name="connsiteX1" fmla="*/ 2133600 w 3989294"/>
              <a:gd name="connsiteY1" fmla="*/ 57 h 376574"/>
              <a:gd name="connsiteX2" fmla="*/ 3989294 w 3989294"/>
              <a:gd name="connsiteY2" fmla="*/ 376574 h 376574"/>
              <a:gd name="connsiteX0" fmla="*/ 0 w 3989294"/>
              <a:gd name="connsiteY0" fmla="*/ 358645 h 376574"/>
              <a:gd name="connsiteX1" fmla="*/ 2133600 w 3989294"/>
              <a:gd name="connsiteY1" fmla="*/ 57 h 376574"/>
              <a:gd name="connsiteX2" fmla="*/ 3989294 w 3989294"/>
              <a:gd name="connsiteY2" fmla="*/ 376574 h 376574"/>
            </a:gdLst>
            <a:ahLst/>
            <a:cxnLst>
              <a:cxn ang="0">
                <a:pos x="connsiteX0" y="connsiteY0"/>
              </a:cxn>
              <a:cxn ang="0">
                <a:pos x="connsiteX1" y="connsiteY1"/>
              </a:cxn>
              <a:cxn ang="0">
                <a:pos x="connsiteX2" y="connsiteY2"/>
              </a:cxn>
            </a:cxnLst>
            <a:rect l="l" t="t" r="r" b="b"/>
            <a:pathLst>
              <a:path w="3989294" h="376574">
                <a:moveTo>
                  <a:pt x="0" y="358645"/>
                </a:moveTo>
                <a:cubicBezTo>
                  <a:pt x="644711" y="110622"/>
                  <a:pt x="1468718" y="-2931"/>
                  <a:pt x="2133600" y="57"/>
                </a:cubicBezTo>
                <a:cubicBezTo>
                  <a:pt x="2798482" y="3045"/>
                  <a:pt x="3300506" y="131539"/>
                  <a:pt x="3989294" y="376574"/>
                </a:cubicBezTo>
              </a:path>
            </a:pathLst>
          </a:custGeom>
          <a:noFill/>
          <a:ln w="7620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dirty="0">
              <a:solidFill>
                <a:srgbClr val="ED8F65"/>
              </a:solidFill>
            </a:endParaRPr>
          </a:p>
        </p:txBody>
      </p:sp>
    </p:spTree>
    <p:extLst>
      <p:ext uri="{BB962C8B-B14F-4D97-AF65-F5344CB8AC3E}">
        <p14:creationId xmlns:p14="http://schemas.microsoft.com/office/powerpoint/2010/main" val="2911637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4EEEBA0E-7CFC-758B-8ADF-AFE331D5757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0567F247-99FA-B1C5-B454-9CDD6696358F}"/>
              </a:ext>
            </a:extLst>
          </p:cNvPr>
          <p:cNvPicPr>
            <a:picLocks noChangeAspect="1"/>
          </p:cNvPicPr>
          <p:nvPr/>
        </p:nvPicPr>
        <p:blipFill>
          <a:blip r:embed="rId3"/>
          <a:stretch>
            <a:fillRect/>
          </a:stretch>
        </p:blipFill>
        <p:spPr>
          <a:xfrm>
            <a:off x="5981701" y="-2507546"/>
            <a:ext cx="6026284" cy="9698921"/>
          </a:xfrm>
          <a:prstGeom prst="rect">
            <a:avLst/>
          </a:prstGeom>
        </p:spPr>
      </p:pic>
      <p:sp>
        <p:nvSpPr>
          <p:cNvPr id="9" name="Rectangle 8">
            <a:extLst>
              <a:ext uri="{FF2B5EF4-FFF2-40B4-BE49-F238E27FC236}">
                <a16:creationId xmlns:a16="http://schemas.microsoft.com/office/drawing/2014/main" id="{1A70FB87-5BC2-6B25-98E4-F4019D4C8B58}"/>
              </a:ext>
            </a:extLst>
          </p:cNvPr>
          <p:cNvSpPr/>
          <p:nvPr/>
        </p:nvSpPr>
        <p:spPr>
          <a:xfrm>
            <a:off x="-2" y="227538"/>
            <a:ext cx="6591301"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Importing other characters</a:t>
            </a:r>
          </a:p>
        </p:txBody>
      </p:sp>
      <p:sp>
        <p:nvSpPr>
          <p:cNvPr id="11" name="Rectangle 10">
            <a:extLst>
              <a:ext uri="{FF2B5EF4-FFF2-40B4-BE49-F238E27FC236}">
                <a16:creationId xmlns:a16="http://schemas.microsoft.com/office/drawing/2014/main" id="{5382B1D9-4A26-294A-24F5-29E0960747EA}"/>
              </a:ext>
            </a:extLst>
          </p:cNvPr>
          <p:cNvSpPr/>
          <p:nvPr/>
        </p:nvSpPr>
        <p:spPr>
          <a:xfrm>
            <a:off x="446251" y="1420815"/>
            <a:ext cx="4917748" cy="3170099"/>
          </a:xfrm>
          <a:prstGeom prst="rect">
            <a:avLst/>
          </a:prstGeom>
        </p:spPr>
        <p:txBody>
          <a:bodyPr wrap="square">
            <a:spAutoFit/>
          </a:bodyPr>
          <a:lstStyle/>
          <a:p>
            <a:r>
              <a:rPr lang="en-GB" sz="2000" dirty="0">
                <a:solidFill>
                  <a:schemeClr val="bg1"/>
                </a:solidFill>
              </a:rPr>
              <a:t>When you try to import the mocap skeleton for another new character, you may find that Unreal tries to import it onto the previous skeleton that’s already been created.</a:t>
            </a:r>
          </a:p>
          <a:p>
            <a:endParaRPr lang="en-GB" sz="2000" dirty="0">
              <a:solidFill>
                <a:schemeClr val="bg1"/>
              </a:solidFill>
            </a:endParaRPr>
          </a:p>
          <a:p>
            <a:r>
              <a:rPr lang="en-GB" sz="2000" dirty="0">
                <a:solidFill>
                  <a:schemeClr val="bg1"/>
                </a:solidFill>
              </a:rPr>
              <a:t>You won’t want this to happen as you’ll want Unreal to create a brand new skeleton for your new mocap character, so within the skeleton dropdown you’ll need to press the </a:t>
            </a:r>
            <a:r>
              <a:rPr lang="en-GB" sz="2000" b="1" dirty="0">
                <a:solidFill>
                  <a:schemeClr val="bg1"/>
                </a:solidFill>
              </a:rPr>
              <a:t>clear </a:t>
            </a:r>
            <a:r>
              <a:rPr lang="en-GB" sz="2000" dirty="0">
                <a:solidFill>
                  <a:schemeClr val="bg1"/>
                </a:solidFill>
              </a:rPr>
              <a:t>button to set it to </a:t>
            </a:r>
            <a:r>
              <a:rPr lang="en-GB" sz="2000" b="1" dirty="0">
                <a:solidFill>
                  <a:schemeClr val="bg1"/>
                </a:solidFill>
              </a:rPr>
              <a:t>None</a:t>
            </a:r>
          </a:p>
        </p:txBody>
      </p:sp>
      <p:sp>
        <p:nvSpPr>
          <p:cNvPr id="14" name="Arrow: Right 12">
            <a:extLst>
              <a:ext uri="{FF2B5EF4-FFF2-40B4-BE49-F238E27FC236}">
                <a16:creationId xmlns:a16="http://schemas.microsoft.com/office/drawing/2014/main" id="{689B403A-D0F5-B888-4F47-53C9E679E7DB}"/>
              </a:ext>
            </a:extLst>
          </p:cNvPr>
          <p:cNvSpPr/>
          <p:nvPr/>
        </p:nvSpPr>
        <p:spPr>
          <a:xfrm rot="5400000">
            <a:off x="9195404" y="1768119"/>
            <a:ext cx="1372307" cy="506972"/>
          </a:xfrm>
          <a:prstGeom prst="rightArrow">
            <a:avLst>
              <a:gd name="adj1" fmla="val 50000"/>
              <a:gd name="adj2" fmla="val 124137"/>
            </a:avLst>
          </a:prstGeom>
          <a:solidFill>
            <a:srgbClr val="ED8F65"/>
          </a:solidFill>
          <a:ln w="38100">
            <a:noFill/>
            <a:headEnd type="none" w="med" len="med"/>
            <a:tailEnd type="triangle" w="med" len="med"/>
          </a:ln>
          <a:effectLst>
            <a:outerShdw blurRad="76200" dist="76200" dir="4920000" algn="tl" rotWithShape="0">
              <a:prstClr val="black">
                <a:alpha val="2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15" name="Arrow: Right 12">
            <a:extLst>
              <a:ext uri="{FF2B5EF4-FFF2-40B4-BE49-F238E27FC236}">
                <a16:creationId xmlns:a16="http://schemas.microsoft.com/office/drawing/2014/main" id="{230F91BF-265E-C9D3-F468-10B1D4F1E175}"/>
              </a:ext>
            </a:extLst>
          </p:cNvPr>
          <p:cNvSpPr/>
          <p:nvPr/>
        </p:nvSpPr>
        <p:spPr>
          <a:xfrm>
            <a:off x="7670161" y="3558820"/>
            <a:ext cx="1372307" cy="506972"/>
          </a:xfrm>
          <a:prstGeom prst="rightArrow">
            <a:avLst>
              <a:gd name="adj1" fmla="val 50000"/>
              <a:gd name="adj2" fmla="val 124137"/>
            </a:avLst>
          </a:prstGeom>
          <a:solidFill>
            <a:srgbClr val="ED8F65"/>
          </a:solidFill>
          <a:ln w="38100">
            <a:noFill/>
            <a:headEnd type="none" w="med" len="med"/>
            <a:tailEnd type="triangle" w="med" len="med"/>
          </a:ln>
          <a:effectLst>
            <a:outerShdw blurRad="76200" dist="76200" dir="4920000" algn="tl" rotWithShape="0">
              <a:prstClr val="black">
                <a:alpha val="2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2961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964A17D6-4EB7-E803-42E7-F673DEC7736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F8FA406-B2AC-706B-03E4-818E21A32D93}"/>
              </a:ext>
            </a:extLst>
          </p:cNvPr>
          <p:cNvSpPr/>
          <p:nvPr/>
        </p:nvSpPr>
        <p:spPr>
          <a:xfrm>
            <a:off x="1133635" y="2143119"/>
            <a:ext cx="9756287" cy="1846659"/>
          </a:xfrm>
          <a:prstGeom prst="rect">
            <a:avLst/>
          </a:prstGeom>
        </p:spPr>
        <p:txBody>
          <a:bodyPr wrap="square">
            <a:spAutoFit/>
          </a:bodyPr>
          <a:lstStyle/>
          <a:p>
            <a:r>
              <a:rPr lang="en-GB" sz="6600" b="1" dirty="0">
                <a:solidFill>
                  <a:schemeClr val="bg1"/>
                </a:solidFill>
              </a:rPr>
              <a:t>Importing mocap to Unreal</a:t>
            </a:r>
          </a:p>
          <a:p>
            <a:r>
              <a:rPr lang="en-GB" sz="4800" b="1" dirty="0">
                <a:solidFill>
                  <a:schemeClr val="bg1"/>
                </a:solidFill>
              </a:rPr>
              <a:t>(Additional Animations)</a:t>
            </a:r>
          </a:p>
        </p:txBody>
      </p:sp>
    </p:spTree>
    <p:extLst>
      <p:ext uri="{BB962C8B-B14F-4D97-AF65-F5344CB8AC3E}">
        <p14:creationId xmlns:p14="http://schemas.microsoft.com/office/powerpoint/2010/main" val="3610648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EDCED688-5BF8-7763-14B8-1BC400DEA3C0}"/>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17181410-5B99-79BB-0FDA-7903C71C7B25}"/>
              </a:ext>
            </a:extLst>
          </p:cNvPr>
          <p:cNvGrpSpPr/>
          <p:nvPr/>
        </p:nvGrpSpPr>
        <p:grpSpPr>
          <a:xfrm>
            <a:off x="5515375" y="26851"/>
            <a:ext cx="6442484" cy="6835552"/>
            <a:chOff x="4949891" y="11224"/>
            <a:chExt cx="6442484" cy="6835552"/>
          </a:xfrm>
        </p:grpSpPr>
        <p:pic>
          <p:nvPicPr>
            <p:cNvPr id="3" name="Picture 2">
              <a:extLst>
                <a:ext uri="{FF2B5EF4-FFF2-40B4-BE49-F238E27FC236}">
                  <a16:creationId xmlns:a16="http://schemas.microsoft.com/office/drawing/2014/main" id="{A28F59F6-2273-4A2B-F0A0-A585BB5D3571}"/>
                </a:ext>
              </a:extLst>
            </p:cNvPr>
            <p:cNvPicPr>
              <a:picLocks noChangeAspect="1"/>
            </p:cNvPicPr>
            <p:nvPr/>
          </p:nvPicPr>
          <p:blipFill>
            <a:blip r:embed="rId3"/>
            <a:srcRect l="-1" t="36858" r="53080"/>
            <a:stretch/>
          </p:blipFill>
          <p:spPr>
            <a:xfrm>
              <a:off x="4949891" y="11224"/>
              <a:ext cx="6442484" cy="6835552"/>
            </a:xfrm>
            <a:prstGeom prst="rect">
              <a:avLst/>
            </a:prstGeom>
          </p:spPr>
        </p:pic>
        <p:sp>
          <p:nvSpPr>
            <p:cNvPr id="8" name="Rectangle: Rounded Corners 7">
              <a:extLst>
                <a:ext uri="{FF2B5EF4-FFF2-40B4-BE49-F238E27FC236}">
                  <a16:creationId xmlns:a16="http://schemas.microsoft.com/office/drawing/2014/main" id="{2E18B0D0-9B45-5C39-9699-521ACACCC1D4}"/>
                </a:ext>
              </a:extLst>
            </p:cNvPr>
            <p:cNvSpPr/>
            <p:nvPr/>
          </p:nvSpPr>
          <p:spPr>
            <a:xfrm>
              <a:off x="5690806" y="2929989"/>
              <a:ext cx="863765" cy="480242"/>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33FECA89-9706-8780-E0B9-5B7624BE292F}"/>
              </a:ext>
            </a:extLst>
          </p:cNvPr>
          <p:cNvSpPr/>
          <p:nvPr/>
        </p:nvSpPr>
        <p:spPr>
          <a:xfrm>
            <a:off x="-1" y="227538"/>
            <a:ext cx="5357560"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Additional Animations</a:t>
            </a:r>
          </a:p>
        </p:txBody>
      </p:sp>
      <p:pic>
        <p:nvPicPr>
          <p:cNvPr id="10" name="Picture 9">
            <a:extLst>
              <a:ext uri="{FF2B5EF4-FFF2-40B4-BE49-F238E27FC236}">
                <a16:creationId xmlns:a16="http://schemas.microsoft.com/office/drawing/2014/main" id="{1C84DAD1-385D-7A03-5F22-3000B832464B}"/>
              </a:ext>
            </a:extLst>
          </p:cNvPr>
          <p:cNvPicPr>
            <a:picLocks noChangeAspect="1"/>
          </p:cNvPicPr>
          <p:nvPr/>
        </p:nvPicPr>
        <p:blipFill>
          <a:blip r:embed="rId4"/>
          <a:stretch>
            <a:fillRect/>
          </a:stretch>
        </p:blipFill>
        <p:spPr>
          <a:xfrm>
            <a:off x="7506267" y="53827"/>
            <a:ext cx="3606073" cy="6160374"/>
          </a:xfrm>
          <a:prstGeom prst="rect">
            <a:avLst/>
          </a:prstGeom>
        </p:spPr>
      </p:pic>
      <p:sp>
        <p:nvSpPr>
          <p:cNvPr id="11" name="Speech Bubble: Rectangle with Corners Rounded 10">
            <a:extLst>
              <a:ext uri="{FF2B5EF4-FFF2-40B4-BE49-F238E27FC236}">
                <a16:creationId xmlns:a16="http://schemas.microsoft.com/office/drawing/2014/main" id="{5D05CA84-3F42-235B-5192-B5EDF76EDC08}"/>
              </a:ext>
            </a:extLst>
          </p:cNvPr>
          <p:cNvSpPr/>
          <p:nvPr/>
        </p:nvSpPr>
        <p:spPr>
          <a:xfrm>
            <a:off x="10670786" y="592890"/>
            <a:ext cx="672194" cy="508706"/>
          </a:xfrm>
          <a:prstGeom prst="wedgeRoundRectCallout">
            <a:avLst>
              <a:gd name="adj1" fmla="val -105623"/>
              <a:gd name="adj2" fmla="val 50765"/>
              <a:gd name="adj3" fmla="val 16667"/>
            </a:avLst>
          </a:prstGeom>
          <a:solidFill>
            <a:schemeClr val="bg2">
              <a:lumMod val="50000"/>
            </a:schemeClr>
          </a:solidFill>
          <a:ln w="38100">
            <a:solidFill>
              <a:srgbClr val="ED8F65"/>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dirty="0"/>
              <a:t>1</a:t>
            </a:r>
          </a:p>
        </p:txBody>
      </p:sp>
      <p:sp>
        <p:nvSpPr>
          <p:cNvPr id="24" name="Rectangle 23">
            <a:extLst>
              <a:ext uri="{FF2B5EF4-FFF2-40B4-BE49-F238E27FC236}">
                <a16:creationId xmlns:a16="http://schemas.microsoft.com/office/drawing/2014/main" id="{037391CF-53AB-73C7-C9E3-96A128B8EC75}"/>
              </a:ext>
            </a:extLst>
          </p:cNvPr>
          <p:cNvSpPr/>
          <p:nvPr/>
        </p:nvSpPr>
        <p:spPr>
          <a:xfrm>
            <a:off x="527416" y="1189310"/>
            <a:ext cx="4522453" cy="4955203"/>
          </a:xfrm>
          <a:prstGeom prst="rect">
            <a:avLst/>
          </a:prstGeom>
        </p:spPr>
        <p:txBody>
          <a:bodyPr wrap="square">
            <a:spAutoFit/>
          </a:bodyPr>
          <a:lstStyle/>
          <a:p>
            <a:r>
              <a:rPr lang="en-GB" sz="2000" dirty="0">
                <a:solidFill>
                  <a:schemeClr val="bg1"/>
                </a:solidFill>
              </a:rPr>
              <a:t>When importing additional animations for a character, we need to makes sure they are attached to the original skeleton we imported for that character. When importing:</a:t>
            </a:r>
          </a:p>
          <a:p>
            <a:endParaRPr lang="en-GB" sz="2400" dirty="0">
              <a:solidFill>
                <a:schemeClr val="bg1"/>
              </a:solidFill>
            </a:endParaRPr>
          </a:p>
          <a:p>
            <a:pPr marL="457200" indent="-457200">
              <a:buAutoNum type="arabicParenR"/>
            </a:pPr>
            <a:r>
              <a:rPr lang="en-GB" sz="2400" dirty="0">
                <a:solidFill>
                  <a:schemeClr val="bg1"/>
                </a:solidFill>
              </a:rPr>
              <a:t>Click on the dropdown in the </a:t>
            </a:r>
            <a:r>
              <a:rPr lang="en-GB" sz="2400" b="1" dirty="0">
                <a:solidFill>
                  <a:schemeClr val="bg1"/>
                </a:solidFill>
              </a:rPr>
              <a:t>Skeleton</a:t>
            </a:r>
            <a:r>
              <a:rPr lang="en-GB" sz="2400" dirty="0">
                <a:solidFill>
                  <a:schemeClr val="bg1"/>
                </a:solidFill>
              </a:rPr>
              <a:t> section.</a:t>
            </a:r>
          </a:p>
          <a:p>
            <a:pPr marL="457200" indent="-457200">
              <a:buAutoNum type="arabicParenR"/>
            </a:pPr>
            <a:endParaRPr lang="en-GB" sz="2400" dirty="0">
              <a:solidFill>
                <a:schemeClr val="bg1"/>
              </a:solidFill>
            </a:endParaRPr>
          </a:p>
          <a:p>
            <a:pPr marL="457200" indent="-457200">
              <a:buAutoNum type="arabicParenR"/>
            </a:pPr>
            <a:r>
              <a:rPr lang="en-GB" sz="2400" dirty="0">
                <a:solidFill>
                  <a:schemeClr val="bg1"/>
                </a:solidFill>
              </a:rPr>
              <a:t>Select the original skeleton you imported for that character (</a:t>
            </a:r>
            <a:r>
              <a:rPr lang="en-GB" sz="2400" dirty="0" err="1">
                <a:solidFill>
                  <a:schemeClr val="bg1"/>
                </a:solidFill>
              </a:rPr>
              <a:t>ie</a:t>
            </a:r>
            <a:r>
              <a:rPr lang="en-GB" sz="2400" dirty="0">
                <a:solidFill>
                  <a:schemeClr val="bg1"/>
                </a:solidFill>
              </a:rPr>
              <a:t> if you’re importing an animation for Maddy select the  </a:t>
            </a:r>
            <a:r>
              <a:rPr lang="en-GB" sz="2400" dirty="0" err="1">
                <a:solidFill>
                  <a:schemeClr val="bg1"/>
                </a:solidFill>
              </a:rPr>
              <a:t>MaddyMesh</a:t>
            </a:r>
            <a:r>
              <a:rPr lang="en-GB" sz="2400" dirty="0">
                <a:solidFill>
                  <a:schemeClr val="bg1"/>
                </a:solidFill>
              </a:rPr>
              <a:t>…)</a:t>
            </a:r>
          </a:p>
        </p:txBody>
      </p:sp>
      <p:cxnSp>
        <p:nvCxnSpPr>
          <p:cNvPr id="14" name="Straight Arrow Connector 13">
            <a:extLst>
              <a:ext uri="{FF2B5EF4-FFF2-40B4-BE49-F238E27FC236}">
                <a16:creationId xmlns:a16="http://schemas.microsoft.com/office/drawing/2014/main" id="{3CDBF333-2B18-95D3-8316-779F5A9157FC}"/>
              </a:ext>
            </a:extLst>
          </p:cNvPr>
          <p:cNvCxnSpPr>
            <a:cxnSpLocks/>
          </p:cNvCxnSpPr>
          <p:nvPr/>
        </p:nvCxnSpPr>
        <p:spPr>
          <a:xfrm flipV="1">
            <a:off x="10010049" y="1141893"/>
            <a:ext cx="0" cy="1189242"/>
          </a:xfrm>
          <a:prstGeom prst="straightConnector1">
            <a:avLst/>
          </a:prstGeom>
          <a:solidFill>
            <a:schemeClr val="bg2">
              <a:lumMod val="50000"/>
            </a:schemeClr>
          </a:solidFill>
          <a:ln w="5715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cxnSp>
      <p:pic>
        <p:nvPicPr>
          <p:cNvPr id="5" name="Picture 4">
            <a:extLst>
              <a:ext uri="{FF2B5EF4-FFF2-40B4-BE49-F238E27FC236}">
                <a16:creationId xmlns:a16="http://schemas.microsoft.com/office/drawing/2014/main" id="{394BCEC6-2113-E5A9-143B-8F4CF89043BD}"/>
              </a:ext>
            </a:extLst>
          </p:cNvPr>
          <p:cNvPicPr>
            <a:picLocks noChangeAspect="1"/>
          </p:cNvPicPr>
          <p:nvPr/>
        </p:nvPicPr>
        <p:blipFill>
          <a:blip r:embed="rId5"/>
          <a:stretch>
            <a:fillRect/>
          </a:stretch>
        </p:blipFill>
        <p:spPr>
          <a:xfrm>
            <a:off x="8775257" y="1855344"/>
            <a:ext cx="2723296" cy="3859507"/>
          </a:xfrm>
          <a:prstGeom prst="rect">
            <a:avLst/>
          </a:prstGeom>
          <a:solidFill>
            <a:schemeClr val="bg2">
              <a:lumMod val="50000"/>
            </a:schemeClr>
          </a:solidFill>
          <a:ln w="38100">
            <a:solidFill>
              <a:schemeClr val="tx1">
                <a:lumMod val="50000"/>
                <a:lumOff val="50000"/>
              </a:schemeClr>
            </a:solidFill>
          </a:ln>
        </p:spPr>
      </p:pic>
      <p:sp>
        <p:nvSpPr>
          <p:cNvPr id="13" name="Rectangle: Rounded Corners 12">
            <a:extLst>
              <a:ext uri="{FF2B5EF4-FFF2-40B4-BE49-F238E27FC236}">
                <a16:creationId xmlns:a16="http://schemas.microsoft.com/office/drawing/2014/main" id="{7945303C-DD70-0D42-C447-50A81E9B41CC}"/>
              </a:ext>
            </a:extLst>
          </p:cNvPr>
          <p:cNvSpPr/>
          <p:nvPr/>
        </p:nvSpPr>
        <p:spPr>
          <a:xfrm>
            <a:off x="8667585" y="3890565"/>
            <a:ext cx="2908194" cy="538126"/>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122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C4469-8213-FC91-8517-96C6ADEFA60B}"/>
            </a:ext>
          </a:extLst>
        </p:cNvPr>
        <p:cNvGrpSpPr/>
        <p:nvPr/>
      </p:nvGrpSpPr>
      <p:grpSpPr>
        <a:xfrm>
          <a:off x="0" y="0"/>
          <a:ext cx="0" cy="0"/>
          <a:chOff x="0" y="0"/>
          <a:chExt cx="0" cy="0"/>
        </a:xfrm>
      </p:grpSpPr>
      <p:sp>
        <p:nvSpPr>
          <p:cNvPr id="8" name="Content Placeholder 5">
            <a:extLst>
              <a:ext uri="{FF2B5EF4-FFF2-40B4-BE49-F238E27FC236}">
                <a16:creationId xmlns:a16="http://schemas.microsoft.com/office/drawing/2014/main" id="{DB7EB5E6-BD6D-097F-E736-2423827D6CA8}"/>
              </a:ext>
            </a:extLst>
          </p:cNvPr>
          <p:cNvSpPr txBox="1">
            <a:spLocks/>
          </p:cNvSpPr>
          <p:nvPr/>
        </p:nvSpPr>
        <p:spPr>
          <a:xfrm>
            <a:off x="1047135" y="1941333"/>
            <a:ext cx="9810390" cy="2975333"/>
          </a:xfrm>
          <a:prstGeom prst="rect">
            <a:avLst/>
          </a:prstGeom>
        </p:spPr>
        <p:txBody>
          <a:bodyPr vert="horz" lIns="91440" tIns="9000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GB" sz="7200" b="1" dirty="0"/>
              <a:t>Importing</a:t>
            </a:r>
          </a:p>
          <a:p>
            <a:pPr marL="0" indent="0">
              <a:lnSpc>
                <a:spcPct val="150000"/>
              </a:lnSpc>
              <a:spcBef>
                <a:spcPts val="0"/>
              </a:spcBef>
              <a:buFont typeface="Arial" panose="020B0604020202020204" pitchFamily="34" charset="0"/>
              <a:buNone/>
            </a:pPr>
            <a:r>
              <a:rPr lang="en-GB" sz="7200" b="1" dirty="0"/>
              <a:t>Metahumans to Unreal</a:t>
            </a:r>
          </a:p>
        </p:txBody>
      </p:sp>
    </p:spTree>
    <p:extLst>
      <p:ext uri="{BB962C8B-B14F-4D97-AF65-F5344CB8AC3E}">
        <p14:creationId xmlns:p14="http://schemas.microsoft.com/office/powerpoint/2010/main" val="1767758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7C5481-38DF-CCD1-E546-FA326780FD7F}"/>
            </a:ext>
          </a:extLst>
        </p:cNvPr>
        <p:cNvGrpSpPr/>
        <p:nvPr/>
      </p:nvGrpSpPr>
      <p:grpSpPr>
        <a:xfrm>
          <a:off x="0" y="0"/>
          <a:ext cx="0" cy="0"/>
          <a:chOff x="0" y="0"/>
          <a:chExt cx="0" cy="0"/>
        </a:xfrm>
      </p:grpSpPr>
      <p:sp>
        <p:nvSpPr>
          <p:cNvPr id="8" name="Content Placeholder 5">
            <a:extLst>
              <a:ext uri="{FF2B5EF4-FFF2-40B4-BE49-F238E27FC236}">
                <a16:creationId xmlns:a16="http://schemas.microsoft.com/office/drawing/2014/main" id="{3C274AA2-D73D-94A7-4626-E0EB56AC24ED}"/>
              </a:ext>
            </a:extLst>
          </p:cNvPr>
          <p:cNvSpPr txBox="1">
            <a:spLocks/>
          </p:cNvSpPr>
          <p:nvPr/>
        </p:nvSpPr>
        <p:spPr>
          <a:xfrm>
            <a:off x="1190805" y="1714643"/>
            <a:ext cx="9810390" cy="2975333"/>
          </a:xfrm>
          <a:prstGeom prst="rect">
            <a:avLst/>
          </a:prstGeom>
        </p:spPr>
        <p:txBody>
          <a:bodyPr vert="horz" lIns="91440" tIns="9000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GB" sz="7200" b="1" dirty="0"/>
              <a:t>Retargeting Animations</a:t>
            </a:r>
          </a:p>
        </p:txBody>
      </p:sp>
    </p:spTree>
    <p:extLst>
      <p:ext uri="{BB962C8B-B14F-4D97-AF65-F5344CB8AC3E}">
        <p14:creationId xmlns:p14="http://schemas.microsoft.com/office/powerpoint/2010/main" val="1844298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2AC1C4B5-E95C-DDBC-92F7-C6D9457043E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3578E1A-5A4D-74ED-73A5-C235C0B26522}"/>
              </a:ext>
            </a:extLst>
          </p:cNvPr>
          <p:cNvPicPr>
            <a:picLocks noChangeAspect="1"/>
          </p:cNvPicPr>
          <p:nvPr/>
        </p:nvPicPr>
        <p:blipFill>
          <a:blip r:embed="rId3"/>
          <a:stretch>
            <a:fillRect/>
          </a:stretch>
        </p:blipFill>
        <p:spPr>
          <a:xfrm>
            <a:off x="0" y="3735588"/>
            <a:ext cx="12238700" cy="4207053"/>
          </a:xfrm>
          <a:prstGeom prst="rect">
            <a:avLst/>
          </a:prstGeom>
        </p:spPr>
      </p:pic>
      <p:sp>
        <p:nvSpPr>
          <p:cNvPr id="9" name="Rectangle 8">
            <a:extLst>
              <a:ext uri="{FF2B5EF4-FFF2-40B4-BE49-F238E27FC236}">
                <a16:creationId xmlns:a16="http://schemas.microsoft.com/office/drawing/2014/main" id="{0570B4A8-AEE5-59DE-88CF-D2854E7EB690}"/>
              </a:ext>
            </a:extLst>
          </p:cNvPr>
          <p:cNvSpPr/>
          <p:nvPr/>
        </p:nvSpPr>
        <p:spPr>
          <a:xfrm>
            <a:off x="-1" y="227538"/>
            <a:ext cx="567890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Retarget Animations</a:t>
            </a:r>
          </a:p>
        </p:txBody>
      </p:sp>
      <p:sp>
        <p:nvSpPr>
          <p:cNvPr id="14" name="Rectangle 13">
            <a:extLst>
              <a:ext uri="{FF2B5EF4-FFF2-40B4-BE49-F238E27FC236}">
                <a16:creationId xmlns:a16="http://schemas.microsoft.com/office/drawing/2014/main" id="{655B9AD3-9EC8-B51D-BE07-497DA0D80D50}"/>
              </a:ext>
            </a:extLst>
          </p:cNvPr>
          <p:cNvSpPr/>
          <p:nvPr/>
        </p:nvSpPr>
        <p:spPr>
          <a:xfrm>
            <a:off x="553359" y="1183421"/>
            <a:ext cx="10068073" cy="1938992"/>
          </a:xfrm>
          <a:prstGeom prst="rect">
            <a:avLst/>
          </a:prstGeom>
        </p:spPr>
        <p:txBody>
          <a:bodyPr wrap="square">
            <a:spAutoFit/>
          </a:bodyPr>
          <a:lstStyle/>
          <a:p>
            <a:r>
              <a:rPr lang="en-GB" sz="2400" dirty="0">
                <a:solidFill>
                  <a:schemeClr val="bg1"/>
                </a:solidFill>
              </a:rPr>
              <a:t>First, we’ll need to know the name of our Metahuman’s Skeletal Mesh. </a:t>
            </a:r>
          </a:p>
          <a:p>
            <a:endParaRPr lang="en-GB" sz="2400" dirty="0">
              <a:solidFill>
                <a:schemeClr val="bg1"/>
              </a:solidFill>
            </a:endParaRPr>
          </a:p>
          <a:p>
            <a:r>
              <a:rPr lang="en-GB" sz="2400" dirty="0">
                <a:solidFill>
                  <a:schemeClr val="bg1"/>
                </a:solidFill>
              </a:rPr>
              <a:t>Within your character’s folder hierarch will be </a:t>
            </a:r>
            <a:r>
              <a:rPr lang="en-GB" sz="2400" b="1" dirty="0">
                <a:solidFill>
                  <a:schemeClr val="bg1"/>
                </a:solidFill>
              </a:rPr>
              <a:t>body</a:t>
            </a:r>
            <a:r>
              <a:rPr lang="en-GB" sz="2400" dirty="0">
                <a:solidFill>
                  <a:schemeClr val="bg1"/>
                </a:solidFill>
              </a:rPr>
              <a:t> folder, open this, then make a note of the name of the Skeletal Mesh asset.</a:t>
            </a:r>
          </a:p>
          <a:p>
            <a:pPr algn="ctr"/>
            <a:endParaRPr lang="en-GB" sz="2400" dirty="0">
              <a:solidFill>
                <a:schemeClr val="bg1"/>
              </a:solidFill>
            </a:endParaRPr>
          </a:p>
        </p:txBody>
      </p:sp>
      <p:sp>
        <p:nvSpPr>
          <p:cNvPr id="16" name="Rectangle: Rounded Corners 15">
            <a:extLst>
              <a:ext uri="{FF2B5EF4-FFF2-40B4-BE49-F238E27FC236}">
                <a16:creationId xmlns:a16="http://schemas.microsoft.com/office/drawing/2014/main" id="{F61A41F3-7486-8722-E4E7-552ADF2E09C2}"/>
              </a:ext>
            </a:extLst>
          </p:cNvPr>
          <p:cNvSpPr/>
          <p:nvPr/>
        </p:nvSpPr>
        <p:spPr>
          <a:xfrm>
            <a:off x="6096000" y="3981450"/>
            <a:ext cx="4371975" cy="404123"/>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F762FD-AC94-FAFE-0F47-5A8F28D3223F}"/>
              </a:ext>
            </a:extLst>
          </p:cNvPr>
          <p:cNvSpPr/>
          <p:nvPr/>
        </p:nvSpPr>
        <p:spPr>
          <a:xfrm>
            <a:off x="3305414" y="5545031"/>
            <a:ext cx="1101678" cy="356973"/>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5577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FB09FF2E-A1E7-3509-33E7-5E2DA60EF09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3692CA4-6DF6-BE74-D477-7341DD53DEFA}"/>
              </a:ext>
            </a:extLst>
          </p:cNvPr>
          <p:cNvPicPr>
            <a:picLocks noChangeAspect="1"/>
          </p:cNvPicPr>
          <p:nvPr/>
        </p:nvPicPr>
        <p:blipFill>
          <a:blip r:embed="rId3"/>
          <a:srcRect t="27369" r="42069"/>
          <a:stretch/>
        </p:blipFill>
        <p:spPr>
          <a:xfrm>
            <a:off x="5233737" y="-1"/>
            <a:ext cx="6947319" cy="6867561"/>
          </a:xfrm>
          <a:prstGeom prst="rect">
            <a:avLst/>
          </a:prstGeom>
        </p:spPr>
      </p:pic>
      <p:sp>
        <p:nvSpPr>
          <p:cNvPr id="9" name="Rectangle 8">
            <a:extLst>
              <a:ext uri="{FF2B5EF4-FFF2-40B4-BE49-F238E27FC236}">
                <a16:creationId xmlns:a16="http://schemas.microsoft.com/office/drawing/2014/main" id="{56074C5E-E0DE-9700-1D1D-F73F0151E7B4}"/>
              </a:ext>
            </a:extLst>
          </p:cNvPr>
          <p:cNvSpPr/>
          <p:nvPr/>
        </p:nvSpPr>
        <p:spPr>
          <a:xfrm>
            <a:off x="-1" y="227538"/>
            <a:ext cx="567890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Retarget Animations</a:t>
            </a:r>
          </a:p>
        </p:txBody>
      </p:sp>
      <p:sp>
        <p:nvSpPr>
          <p:cNvPr id="24" name="Rectangle 23">
            <a:extLst>
              <a:ext uri="{FF2B5EF4-FFF2-40B4-BE49-F238E27FC236}">
                <a16:creationId xmlns:a16="http://schemas.microsoft.com/office/drawing/2014/main" id="{200C4564-8930-EA3F-A7FD-42DC5F79C039}"/>
              </a:ext>
            </a:extLst>
          </p:cNvPr>
          <p:cNvSpPr/>
          <p:nvPr/>
        </p:nvSpPr>
        <p:spPr>
          <a:xfrm>
            <a:off x="626352" y="1738491"/>
            <a:ext cx="4234407" cy="3046988"/>
          </a:xfrm>
          <a:prstGeom prst="rect">
            <a:avLst/>
          </a:prstGeom>
        </p:spPr>
        <p:txBody>
          <a:bodyPr wrap="square">
            <a:spAutoFit/>
          </a:bodyPr>
          <a:lstStyle/>
          <a:p>
            <a:r>
              <a:rPr lang="en-GB" sz="2400" dirty="0">
                <a:solidFill>
                  <a:schemeClr val="bg1"/>
                </a:solidFill>
              </a:rPr>
              <a:t>Next, go to your animation assets (</a:t>
            </a:r>
            <a:r>
              <a:rPr lang="en-GB" sz="2400" dirty="0" err="1">
                <a:solidFill>
                  <a:schemeClr val="bg1"/>
                </a:solidFill>
              </a:rPr>
              <a:t>ie</a:t>
            </a:r>
            <a:r>
              <a:rPr lang="en-GB" sz="2400" dirty="0">
                <a:solidFill>
                  <a:schemeClr val="bg1"/>
                </a:solidFill>
              </a:rPr>
              <a:t> the imported mocap animation)</a:t>
            </a:r>
          </a:p>
          <a:p>
            <a:endParaRPr lang="en-GB" sz="2400" dirty="0">
              <a:solidFill>
                <a:schemeClr val="bg1"/>
              </a:solidFill>
            </a:endParaRPr>
          </a:p>
          <a:p>
            <a:r>
              <a:rPr lang="en-GB" sz="2400" dirty="0">
                <a:solidFill>
                  <a:schemeClr val="bg1"/>
                </a:solidFill>
              </a:rPr>
              <a:t>Right click, and select </a:t>
            </a:r>
            <a:r>
              <a:rPr lang="en-GB" sz="2400" b="1" dirty="0">
                <a:solidFill>
                  <a:schemeClr val="bg1"/>
                </a:solidFill>
              </a:rPr>
              <a:t>Retarget Animations</a:t>
            </a:r>
          </a:p>
          <a:p>
            <a:endParaRPr lang="en-GB" sz="2400" dirty="0">
              <a:solidFill>
                <a:schemeClr val="bg1"/>
              </a:solidFill>
            </a:endParaRPr>
          </a:p>
          <a:p>
            <a:endParaRPr lang="en-GB" sz="2400" dirty="0">
              <a:solidFill>
                <a:schemeClr val="bg1"/>
              </a:solidFill>
            </a:endParaRPr>
          </a:p>
        </p:txBody>
      </p:sp>
      <p:pic>
        <p:nvPicPr>
          <p:cNvPr id="7" name="Picture 6">
            <a:extLst>
              <a:ext uri="{FF2B5EF4-FFF2-40B4-BE49-F238E27FC236}">
                <a16:creationId xmlns:a16="http://schemas.microsoft.com/office/drawing/2014/main" id="{9BB6D0A4-72D3-7AFB-EAE1-533BF046FA35}"/>
              </a:ext>
            </a:extLst>
          </p:cNvPr>
          <p:cNvPicPr>
            <a:picLocks noChangeAspect="1"/>
          </p:cNvPicPr>
          <p:nvPr/>
        </p:nvPicPr>
        <p:blipFill>
          <a:blip r:embed="rId4"/>
          <a:stretch>
            <a:fillRect/>
          </a:stretch>
        </p:blipFill>
        <p:spPr>
          <a:xfrm>
            <a:off x="8087834" y="253559"/>
            <a:ext cx="2237736" cy="6016851"/>
          </a:xfrm>
          <a:prstGeom prst="rect">
            <a:avLst/>
          </a:prstGeom>
        </p:spPr>
      </p:pic>
    </p:spTree>
    <p:extLst>
      <p:ext uri="{BB962C8B-B14F-4D97-AF65-F5344CB8AC3E}">
        <p14:creationId xmlns:p14="http://schemas.microsoft.com/office/powerpoint/2010/main" val="1126364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DDF1C3BC-1A49-88A4-4ED1-74709E36D4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EBBC10-6B16-A1F6-BE98-1D903B04601A}"/>
              </a:ext>
            </a:extLst>
          </p:cNvPr>
          <p:cNvPicPr>
            <a:picLocks noChangeAspect="1"/>
          </p:cNvPicPr>
          <p:nvPr/>
        </p:nvPicPr>
        <p:blipFill>
          <a:blip r:embed="rId3"/>
          <a:stretch>
            <a:fillRect/>
          </a:stretch>
        </p:blipFill>
        <p:spPr>
          <a:xfrm>
            <a:off x="7873274" y="1032412"/>
            <a:ext cx="2364857" cy="5332520"/>
          </a:xfrm>
          <a:prstGeom prst="rect">
            <a:avLst/>
          </a:prstGeom>
        </p:spPr>
      </p:pic>
      <p:sp>
        <p:nvSpPr>
          <p:cNvPr id="9" name="Rectangle 8">
            <a:extLst>
              <a:ext uri="{FF2B5EF4-FFF2-40B4-BE49-F238E27FC236}">
                <a16:creationId xmlns:a16="http://schemas.microsoft.com/office/drawing/2014/main" id="{BAFB6D51-4ED9-FFD4-FA65-79C8CB438D31}"/>
              </a:ext>
            </a:extLst>
          </p:cNvPr>
          <p:cNvSpPr/>
          <p:nvPr/>
        </p:nvSpPr>
        <p:spPr>
          <a:xfrm>
            <a:off x="-1" y="227538"/>
            <a:ext cx="567890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Retarget Animations</a:t>
            </a:r>
          </a:p>
        </p:txBody>
      </p:sp>
      <p:pic>
        <p:nvPicPr>
          <p:cNvPr id="6" name="Picture 5">
            <a:extLst>
              <a:ext uri="{FF2B5EF4-FFF2-40B4-BE49-F238E27FC236}">
                <a16:creationId xmlns:a16="http://schemas.microsoft.com/office/drawing/2014/main" id="{6F3A9624-5096-F8D7-FB6E-3E6813AEB539}"/>
              </a:ext>
            </a:extLst>
          </p:cNvPr>
          <p:cNvPicPr>
            <a:picLocks noChangeAspect="1"/>
          </p:cNvPicPr>
          <p:nvPr/>
        </p:nvPicPr>
        <p:blipFill>
          <a:blip r:embed="rId4"/>
          <a:srcRect l="19827"/>
          <a:stretch/>
        </p:blipFill>
        <p:spPr>
          <a:xfrm>
            <a:off x="-1" y="1032412"/>
            <a:ext cx="7435657" cy="5481037"/>
          </a:xfrm>
          <a:prstGeom prst="rect">
            <a:avLst/>
          </a:prstGeom>
        </p:spPr>
      </p:pic>
      <p:sp>
        <p:nvSpPr>
          <p:cNvPr id="8" name="Rounded Rectangular Callout 18">
            <a:extLst>
              <a:ext uri="{FF2B5EF4-FFF2-40B4-BE49-F238E27FC236}">
                <a16:creationId xmlns:a16="http://schemas.microsoft.com/office/drawing/2014/main" id="{9BD589E9-F07B-B882-642D-AD63B37556EF}"/>
              </a:ext>
            </a:extLst>
          </p:cNvPr>
          <p:cNvSpPr/>
          <p:nvPr/>
        </p:nvSpPr>
        <p:spPr>
          <a:xfrm>
            <a:off x="4930981" y="123759"/>
            <a:ext cx="3164232" cy="1081074"/>
          </a:xfrm>
          <a:prstGeom prst="wedgeRoundRectCallout">
            <a:avLst>
              <a:gd name="adj1" fmla="val -6582"/>
              <a:gd name="adj2" fmla="val 84470"/>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Original Skeleton (</a:t>
            </a:r>
            <a:r>
              <a:rPr lang="en-GB" sz="1600" dirty="0" err="1"/>
              <a:t>ie</a:t>
            </a:r>
            <a:r>
              <a:rPr lang="en-GB" sz="1600" dirty="0"/>
              <a:t> mocap Skeleton)</a:t>
            </a:r>
          </a:p>
        </p:txBody>
      </p:sp>
      <p:sp>
        <p:nvSpPr>
          <p:cNvPr id="10" name="Rounded Rectangular Callout 18">
            <a:extLst>
              <a:ext uri="{FF2B5EF4-FFF2-40B4-BE49-F238E27FC236}">
                <a16:creationId xmlns:a16="http://schemas.microsoft.com/office/drawing/2014/main" id="{4777E81C-AB3F-FC7F-8B1C-3111F02F1C42}"/>
              </a:ext>
            </a:extLst>
          </p:cNvPr>
          <p:cNvSpPr/>
          <p:nvPr/>
        </p:nvSpPr>
        <p:spPr>
          <a:xfrm>
            <a:off x="1909223" y="1863034"/>
            <a:ext cx="3164232" cy="1081074"/>
          </a:xfrm>
          <a:prstGeom prst="wedgeRoundRectCallout">
            <a:avLst>
              <a:gd name="adj1" fmla="val 68325"/>
              <a:gd name="adj2" fmla="val -15693"/>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Target Skeleton (</a:t>
            </a:r>
            <a:r>
              <a:rPr lang="en-GB" sz="1600" dirty="0" err="1"/>
              <a:t>ie</a:t>
            </a:r>
            <a:r>
              <a:rPr lang="en-GB" sz="1600" dirty="0"/>
              <a:t> </a:t>
            </a:r>
            <a:r>
              <a:rPr lang="en-GB" sz="1600" dirty="0" err="1"/>
              <a:t>MetaHuman</a:t>
            </a:r>
            <a:r>
              <a:rPr lang="en-GB" sz="1600" dirty="0"/>
              <a:t> Skeleton)</a:t>
            </a:r>
          </a:p>
        </p:txBody>
      </p:sp>
      <p:sp>
        <p:nvSpPr>
          <p:cNvPr id="11" name="Rounded Rectangular Callout 18">
            <a:extLst>
              <a:ext uri="{FF2B5EF4-FFF2-40B4-BE49-F238E27FC236}">
                <a16:creationId xmlns:a16="http://schemas.microsoft.com/office/drawing/2014/main" id="{BBC02BC0-A3CA-5ACF-0EE1-F70F88179238}"/>
              </a:ext>
            </a:extLst>
          </p:cNvPr>
          <p:cNvSpPr/>
          <p:nvPr/>
        </p:nvSpPr>
        <p:spPr>
          <a:xfrm>
            <a:off x="1076325" y="3457575"/>
            <a:ext cx="2283133" cy="1577876"/>
          </a:xfrm>
          <a:prstGeom prst="wedgeRoundRectCallout">
            <a:avLst>
              <a:gd name="adj1" fmla="val 68325"/>
              <a:gd name="adj2" fmla="val -21258"/>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Animation to retarget (double click to get a preview)</a:t>
            </a:r>
          </a:p>
        </p:txBody>
      </p:sp>
      <p:sp>
        <p:nvSpPr>
          <p:cNvPr id="22" name="Rectangle: Rounded Corners 21">
            <a:extLst>
              <a:ext uri="{FF2B5EF4-FFF2-40B4-BE49-F238E27FC236}">
                <a16:creationId xmlns:a16="http://schemas.microsoft.com/office/drawing/2014/main" id="{95A91B59-49E5-AFE0-D649-1DC98B709EA2}"/>
              </a:ext>
            </a:extLst>
          </p:cNvPr>
          <p:cNvSpPr/>
          <p:nvPr/>
        </p:nvSpPr>
        <p:spPr>
          <a:xfrm>
            <a:off x="5561188" y="6165985"/>
            <a:ext cx="1903818" cy="356973"/>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25" name="Rounded Rectangular Callout 18">
            <a:extLst>
              <a:ext uri="{FF2B5EF4-FFF2-40B4-BE49-F238E27FC236}">
                <a16:creationId xmlns:a16="http://schemas.microsoft.com/office/drawing/2014/main" id="{1D1525B1-FBA0-4F5C-AAD3-6C6491EB3B52}"/>
              </a:ext>
            </a:extLst>
          </p:cNvPr>
          <p:cNvSpPr/>
          <p:nvPr/>
        </p:nvSpPr>
        <p:spPr>
          <a:xfrm>
            <a:off x="8799530" y="1032412"/>
            <a:ext cx="3164232" cy="1081074"/>
          </a:xfrm>
          <a:prstGeom prst="wedgeRoundRectCallout">
            <a:avLst>
              <a:gd name="adj1" fmla="val -39282"/>
              <a:gd name="adj2" fmla="val 87809"/>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Right click and create a folder for your Retargeted Animations</a:t>
            </a:r>
          </a:p>
        </p:txBody>
      </p:sp>
      <p:sp>
        <p:nvSpPr>
          <p:cNvPr id="27" name="Rectangle: Rounded Corners 26">
            <a:extLst>
              <a:ext uri="{FF2B5EF4-FFF2-40B4-BE49-F238E27FC236}">
                <a16:creationId xmlns:a16="http://schemas.microsoft.com/office/drawing/2014/main" id="{DC410854-9B88-C54C-E62B-7082999F525B}"/>
              </a:ext>
            </a:extLst>
          </p:cNvPr>
          <p:cNvSpPr/>
          <p:nvPr/>
        </p:nvSpPr>
        <p:spPr>
          <a:xfrm>
            <a:off x="9288225" y="6030724"/>
            <a:ext cx="988006" cy="356973"/>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DFC35FF3-D169-E2F8-3370-9CB55EC6BCA5}"/>
              </a:ext>
            </a:extLst>
          </p:cNvPr>
          <p:cNvCxnSpPr>
            <a:cxnSpLocks/>
          </p:cNvCxnSpPr>
          <p:nvPr/>
        </p:nvCxnSpPr>
        <p:spPr>
          <a:xfrm flipV="1">
            <a:off x="7443405" y="5414211"/>
            <a:ext cx="781403" cy="750139"/>
          </a:xfrm>
          <a:prstGeom prst="straightConnector1">
            <a:avLst/>
          </a:prstGeom>
          <a:solidFill>
            <a:schemeClr val="bg2">
              <a:lumMod val="50000"/>
            </a:schemeClr>
          </a:solidFill>
          <a:ln w="5715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cxnSp>
      <p:sp>
        <p:nvSpPr>
          <p:cNvPr id="4" name="Rounded Rectangular Callout 18">
            <a:extLst>
              <a:ext uri="{FF2B5EF4-FFF2-40B4-BE49-F238E27FC236}">
                <a16:creationId xmlns:a16="http://schemas.microsoft.com/office/drawing/2014/main" id="{4BDCD562-18BA-9D1D-4272-F61814E7B481}"/>
              </a:ext>
            </a:extLst>
          </p:cNvPr>
          <p:cNvSpPr/>
          <p:nvPr/>
        </p:nvSpPr>
        <p:spPr>
          <a:xfrm>
            <a:off x="9121060" y="3429000"/>
            <a:ext cx="2532022" cy="1081074"/>
          </a:xfrm>
          <a:prstGeom prst="wedgeRoundRectCallout">
            <a:avLst>
              <a:gd name="adj1" fmla="val -39282"/>
              <a:gd name="adj2" fmla="val 87809"/>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Prefix the animation with the name of your </a:t>
            </a:r>
            <a:r>
              <a:rPr lang="en-GB" sz="1600" dirty="0" err="1"/>
              <a:t>MetaHuman</a:t>
            </a:r>
            <a:endParaRPr lang="en-GB" sz="1600" dirty="0"/>
          </a:p>
        </p:txBody>
      </p:sp>
    </p:spTree>
    <p:extLst>
      <p:ext uri="{BB962C8B-B14F-4D97-AF65-F5344CB8AC3E}">
        <p14:creationId xmlns:p14="http://schemas.microsoft.com/office/powerpoint/2010/main" val="2493813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A0FF6E4-F6F0-ECBD-EC13-5B08C1D546AF}"/>
            </a:ext>
          </a:extLst>
        </p:cNvPr>
        <p:cNvGrpSpPr/>
        <p:nvPr/>
      </p:nvGrpSpPr>
      <p:grpSpPr>
        <a:xfrm>
          <a:off x="0" y="0"/>
          <a:ext cx="0" cy="0"/>
          <a:chOff x="0" y="0"/>
          <a:chExt cx="0" cy="0"/>
        </a:xfrm>
      </p:grpSpPr>
      <p:sp>
        <p:nvSpPr>
          <p:cNvPr id="8" name="Content Placeholder 5">
            <a:extLst>
              <a:ext uri="{FF2B5EF4-FFF2-40B4-BE49-F238E27FC236}">
                <a16:creationId xmlns:a16="http://schemas.microsoft.com/office/drawing/2014/main" id="{D22932C7-172E-A80A-402D-DA2A7DDCCAB3}"/>
              </a:ext>
            </a:extLst>
          </p:cNvPr>
          <p:cNvSpPr txBox="1">
            <a:spLocks/>
          </p:cNvSpPr>
          <p:nvPr/>
        </p:nvSpPr>
        <p:spPr>
          <a:xfrm>
            <a:off x="1190805" y="2508728"/>
            <a:ext cx="9810390" cy="2975333"/>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GB" sz="7200" b="1" dirty="0"/>
              <a:t>Sequencer</a:t>
            </a:r>
          </a:p>
        </p:txBody>
      </p:sp>
    </p:spTree>
    <p:extLst>
      <p:ext uri="{BB962C8B-B14F-4D97-AF65-F5344CB8AC3E}">
        <p14:creationId xmlns:p14="http://schemas.microsoft.com/office/powerpoint/2010/main" val="1458800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EA654A23-12AB-FD8A-C035-A8A7511F7B56}"/>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1B7DF610-2D93-7F0F-A25F-932E6644FD9E}"/>
              </a:ext>
            </a:extLst>
          </p:cNvPr>
          <p:cNvPicPr>
            <a:picLocks noChangeAspect="1"/>
          </p:cNvPicPr>
          <p:nvPr/>
        </p:nvPicPr>
        <p:blipFill>
          <a:blip r:embed="rId3"/>
          <a:srcRect t="16546"/>
          <a:stretch/>
        </p:blipFill>
        <p:spPr>
          <a:xfrm>
            <a:off x="2474304" y="0"/>
            <a:ext cx="9636952" cy="6857999"/>
          </a:xfrm>
          <a:prstGeom prst="rect">
            <a:avLst/>
          </a:prstGeom>
        </p:spPr>
      </p:pic>
      <p:sp>
        <p:nvSpPr>
          <p:cNvPr id="13" name="Rectangle: Rounded Corners 12">
            <a:extLst>
              <a:ext uri="{FF2B5EF4-FFF2-40B4-BE49-F238E27FC236}">
                <a16:creationId xmlns:a16="http://schemas.microsoft.com/office/drawing/2014/main" id="{561098B0-5766-EDB9-B633-079AB7E67497}"/>
              </a:ext>
            </a:extLst>
          </p:cNvPr>
          <p:cNvSpPr/>
          <p:nvPr/>
        </p:nvSpPr>
        <p:spPr>
          <a:xfrm>
            <a:off x="-833599" y="1394612"/>
            <a:ext cx="6256014" cy="4560003"/>
          </a:xfrm>
          <a:prstGeom prst="roundRect">
            <a:avLst>
              <a:gd name="adj" fmla="val 18979"/>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endParaRPr lang="en-GB" sz="1600" dirty="0"/>
          </a:p>
        </p:txBody>
      </p:sp>
      <p:sp>
        <p:nvSpPr>
          <p:cNvPr id="9" name="Rectangle 8">
            <a:extLst>
              <a:ext uri="{FF2B5EF4-FFF2-40B4-BE49-F238E27FC236}">
                <a16:creationId xmlns:a16="http://schemas.microsoft.com/office/drawing/2014/main" id="{DE587CCC-8FD2-0A89-CED1-49744BE1B585}"/>
              </a:ext>
            </a:extLst>
          </p:cNvPr>
          <p:cNvSpPr/>
          <p:nvPr/>
        </p:nvSpPr>
        <p:spPr>
          <a:xfrm>
            <a:off x="-1" y="227538"/>
            <a:ext cx="567890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Sequencer</a:t>
            </a:r>
          </a:p>
        </p:txBody>
      </p:sp>
      <p:sp>
        <p:nvSpPr>
          <p:cNvPr id="24" name="Rectangle 23">
            <a:extLst>
              <a:ext uri="{FF2B5EF4-FFF2-40B4-BE49-F238E27FC236}">
                <a16:creationId xmlns:a16="http://schemas.microsoft.com/office/drawing/2014/main" id="{E2B0F1CC-A077-9EC0-C007-B08C507670F4}"/>
              </a:ext>
            </a:extLst>
          </p:cNvPr>
          <p:cNvSpPr/>
          <p:nvPr/>
        </p:nvSpPr>
        <p:spPr>
          <a:xfrm>
            <a:off x="357100" y="2185211"/>
            <a:ext cx="4234407" cy="3416320"/>
          </a:xfrm>
          <a:prstGeom prst="rect">
            <a:avLst/>
          </a:prstGeom>
        </p:spPr>
        <p:txBody>
          <a:bodyPr wrap="square">
            <a:spAutoFit/>
          </a:bodyPr>
          <a:lstStyle/>
          <a:p>
            <a:r>
              <a:rPr lang="en-GB" sz="2400" dirty="0">
                <a:solidFill>
                  <a:schemeClr val="bg1"/>
                </a:solidFill>
              </a:rPr>
              <a:t>To create a new level sequence, right click in the </a:t>
            </a:r>
            <a:r>
              <a:rPr lang="en-GB" sz="2400" b="1" dirty="0">
                <a:solidFill>
                  <a:schemeClr val="bg1"/>
                </a:solidFill>
              </a:rPr>
              <a:t>Content Browser</a:t>
            </a:r>
            <a:r>
              <a:rPr lang="en-GB" sz="2400" dirty="0">
                <a:solidFill>
                  <a:schemeClr val="bg1"/>
                </a:solidFill>
              </a:rPr>
              <a:t> and pick </a:t>
            </a:r>
            <a:r>
              <a:rPr lang="en-GB" sz="2400" b="1" dirty="0">
                <a:solidFill>
                  <a:schemeClr val="bg1"/>
                </a:solidFill>
              </a:rPr>
              <a:t>Level Sequencer</a:t>
            </a:r>
          </a:p>
          <a:p>
            <a:endParaRPr lang="en-GB" sz="2400" b="1" dirty="0">
              <a:solidFill>
                <a:schemeClr val="bg1"/>
              </a:solidFill>
            </a:endParaRPr>
          </a:p>
          <a:p>
            <a:r>
              <a:rPr lang="en-GB" sz="2400" dirty="0">
                <a:solidFill>
                  <a:schemeClr val="bg1"/>
                </a:solidFill>
              </a:rPr>
              <a:t>Double click the new </a:t>
            </a:r>
            <a:r>
              <a:rPr lang="en-GB" sz="2400" b="1" dirty="0">
                <a:solidFill>
                  <a:schemeClr val="bg1"/>
                </a:solidFill>
              </a:rPr>
              <a:t>Level Sequence</a:t>
            </a:r>
            <a:r>
              <a:rPr lang="en-GB" sz="2400" dirty="0">
                <a:solidFill>
                  <a:schemeClr val="bg1"/>
                </a:solidFill>
              </a:rPr>
              <a:t> asset to open it.</a:t>
            </a:r>
          </a:p>
          <a:p>
            <a:endParaRPr lang="en-GB" sz="2400" dirty="0">
              <a:solidFill>
                <a:schemeClr val="bg1"/>
              </a:solidFill>
            </a:endParaRPr>
          </a:p>
          <a:p>
            <a:endParaRPr lang="en-GB" sz="2400" dirty="0">
              <a:solidFill>
                <a:schemeClr val="bg1"/>
              </a:solidFill>
            </a:endParaRPr>
          </a:p>
        </p:txBody>
      </p:sp>
      <p:pic>
        <p:nvPicPr>
          <p:cNvPr id="3" name="Picture 2">
            <a:extLst>
              <a:ext uri="{FF2B5EF4-FFF2-40B4-BE49-F238E27FC236}">
                <a16:creationId xmlns:a16="http://schemas.microsoft.com/office/drawing/2014/main" id="{3CFBCBC4-9A1B-EDCA-D6A4-C845280C0934}"/>
              </a:ext>
            </a:extLst>
          </p:cNvPr>
          <p:cNvPicPr>
            <a:picLocks noChangeAspect="1"/>
          </p:cNvPicPr>
          <p:nvPr/>
        </p:nvPicPr>
        <p:blipFill>
          <a:blip r:embed="rId4"/>
          <a:stretch>
            <a:fillRect/>
          </a:stretch>
        </p:blipFill>
        <p:spPr>
          <a:xfrm>
            <a:off x="8958233" y="837138"/>
            <a:ext cx="2290792" cy="8762539"/>
          </a:xfrm>
          <a:prstGeom prst="rect">
            <a:avLst/>
          </a:prstGeom>
        </p:spPr>
      </p:pic>
    </p:spTree>
    <p:extLst>
      <p:ext uri="{BB962C8B-B14F-4D97-AF65-F5344CB8AC3E}">
        <p14:creationId xmlns:p14="http://schemas.microsoft.com/office/powerpoint/2010/main" val="413793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A3BDDAE5-BDB9-F289-09BA-B49A3993E07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363692D-D8BD-2DB4-C3AA-ED04F08D8B23}"/>
              </a:ext>
            </a:extLst>
          </p:cNvPr>
          <p:cNvSpPr/>
          <p:nvPr/>
        </p:nvSpPr>
        <p:spPr>
          <a:xfrm>
            <a:off x="-1" y="227538"/>
            <a:ext cx="567890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Sequencer</a:t>
            </a:r>
          </a:p>
        </p:txBody>
      </p:sp>
      <p:sp>
        <p:nvSpPr>
          <p:cNvPr id="24" name="Rectangle 23">
            <a:extLst>
              <a:ext uri="{FF2B5EF4-FFF2-40B4-BE49-F238E27FC236}">
                <a16:creationId xmlns:a16="http://schemas.microsoft.com/office/drawing/2014/main" id="{22159B60-EAE3-334A-2A2D-95F38E2CEC16}"/>
              </a:ext>
            </a:extLst>
          </p:cNvPr>
          <p:cNvSpPr/>
          <p:nvPr/>
        </p:nvSpPr>
        <p:spPr>
          <a:xfrm>
            <a:off x="439690" y="1007122"/>
            <a:ext cx="7913735" cy="2308324"/>
          </a:xfrm>
          <a:prstGeom prst="rect">
            <a:avLst/>
          </a:prstGeom>
        </p:spPr>
        <p:txBody>
          <a:bodyPr wrap="square">
            <a:spAutoFit/>
          </a:bodyPr>
          <a:lstStyle/>
          <a:p>
            <a:r>
              <a:rPr lang="en-GB" sz="2400" dirty="0">
                <a:solidFill>
                  <a:schemeClr val="bg1"/>
                </a:solidFill>
              </a:rPr>
              <a:t>In order to animate anything in the sequencer, you need to first add that object to the sequencer. </a:t>
            </a:r>
          </a:p>
          <a:p>
            <a:endParaRPr lang="en-GB" sz="2400" dirty="0">
              <a:solidFill>
                <a:schemeClr val="bg1"/>
              </a:solidFill>
            </a:endParaRPr>
          </a:p>
          <a:p>
            <a:r>
              <a:rPr lang="en-GB" sz="2400" dirty="0">
                <a:solidFill>
                  <a:schemeClr val="bg1"/>
                </a:solidFill>
              </a:rPr>
              <a:t>The easiest way to do this is to drag the object from the Outliner down to the left area of the sequencer</a:t>
            </a:r>
          </a:p>
          <a:p>
            <a:endParaRPr lang="en-GB" sz="2400" dirty="0">
              <a:solidFill>
                <a:schemeClr val="bg1"/>
              </a:solidFill>
            </a:endParaRPr>
          </a:p>
        </p:txBody>
      </p:sp>
      <p:pic>
        <p:nvPicPr>
          <p:cNvPr id="12" name="Picture 11">
            <a:extLst>
              <a:ext uri="{FF2B5EF4-FFF2-40B4-BE49-F238E27FC236}">
                <a16:creationId xmlns:a16="http://schemas.microsoft.com/office/drawing/2014/main" id="{3B05ABA9-3B1E-A5DA-FC63-89D6D972EA44}"/>
              </a:ext>
            </a:extLst>
          </p:cNvPr>
          <p:cNvPicPr>
            <a:picLocks noChangeAspect="1"/>
          </p:cNvPicPr>
          <p:nvPr/>
        </p:nvPicPr>
        <p:blipFill>
          <a:blip r:embed="rId3"/>
          <a:srcRect l="-2802" t="-6389"/>
          <a:stretch>
            <a:fillRect/>
          </a:stretch>
        </p:blipFill>
        <p:spPr>
          <a:xfrm>
            <a:off x="1603405" y="-438150"/>
            <a:ext cx="10588595" cy="7296150"/>
          </a:xfrm>
          <a:custGeom>
            <a:avLst/>
            <a:gdLst>
              <a:gd name="csX0" fmla="*/ 7477125 w 10588595"/>
              <a:gd name="csY0" fmla="*/ 438150 h 7296150"/>
              <a:gd name="csX1" fmla="*/ 10588595 w 10588595"/>
              <a:gd name="csY1" fmla="*/ 438150 h 7296150"/>
              <a:gd name="csX2" fmla="*/ 10588595 w 10588595"/>
              <a:gd name="csY2" fmla="*/ 7296150 h 7296150"/>
              <a:gd name="csX3" fmla="*/ 288581 w 10588595"/>
              <a:gd name="csY3" fmla="*/ 7296150 h 7296150"/>
              <a:gd name="csX4" fmla="*/ 288581 w 10588595"/>
              <a:gd name="csY4" fmla="*/ 4448175 h 7296150"/>
              <a:gd name="csX5" fmla="*/ 7477125 w 10588595"/>
              <a:gd name="csY5" fmla="*/ 4448175 h 7296150"/>
              <a:gd name="csX6" fmla="*/ 0 w 10588595"/>
              <a:gd name="csY6" fmla="*/ 0 h 7296150"/>
              <a:gd name="csX7" fmla="*/ 7477125 w 10588595"/>
              <a:gd name="csY7" fmla="*/ 0 h 7296150"/>
              <a:gd name="csX8" fmla="*/ 7477125 w 10588595"/>
              <a:gd name="csY8" fmla="*/ 438150 h 7296150"/>
              <a:gd name="csX9" fmla="*/ 288581 w 10588595"/>
              <a:gd name="csY9" fmla="*/ 438150 h 7296150"/>
              <a:gd name="csX10" fmla="*/ 288581 w 10588595"/>
              <a:gd name="csY10" fmla="*/ 4448175 h 7296150"/>
              <a:gd name="csX11" fmla="*/ 0 w 10588595"/>
              <a:gd name="csY11" fmla="*/ 4448175 h 72961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10588595" h="7296150">
                <a:moveTo>
                  <a:pt x="7477125" y="438150"/>
                </a:moveTo>
                <a:lnTo>
                  <a:pt x="10588595" y="438150"/>
                </a:lnTo>
                <a:lnTo>
                  <a:pt x="10588595" y="7296150"/>
                </a:lnTo>
                <a:lnTo>
                  <a:pt x="288581" y="7296150"/>
                </a:lnTo>
                <a:lnTo>
                  <a:pt x="288581" y="4448175"/>
                </a:lnTo>
                <a:lnTo>
                  <a:pt x="7477125" y="4448175"/>
                </a:lnTo>
                <a:close/>
                <a:moveTo>
                  <a:pt x="0" y="0"/>
                </a:moveTo>
                <a:lnTo>
                  <a:pt x="7477125" y="0"/>
                </a:lnTo>
                <a:lnTo>
                  <a:pt x="7477125" y="438150"/>
                </a:lnTo>
                <a:lnTo>
                  <a:pt x="288581" y="438150"/>
                </a:lnTo>
                <a:lnTo>
                  <a:pt x="288581" y="4448175"/>
                </a:lnTo>
                <a:lnTo>
                  <a:pt x="0" y="4448175"/>
                </a:lnTo>
                <a:close/>
              </a:path>
            </a:pathLst>
          </a:custGeom>
        </p:spPr>
      </p:pic>
      <p:sp>
        <p:nvSpPr>
          <p:cNvPr id="13" name="Free-form: Shape 6">
            <a:extLst>
              <a:ext uri="{FF2B5EF4-FFF2-40B4-BE49-F238E27FC236}">
                <a16:creationId xmlns:a16="http://schemas.microsoft.com/office/drawing/2014/main" id="{FAAFD9F0-976B-98B1-5362-909B982BEDC3}"/>
              </a:ext>
            </a:extLst>
          </p:cNvPr>
          <p:cNvSpPr/>
          <p:nvPr/>
        </p:nvSpPr>
        <p:spPr>
          <a:xfrm rot="9071313">
            <a:off x="3572353" y="3439825"/>
            <a:ext cx="7193930" cy="1221387"/>
          </a:xfrm>
          <a:custGeom>
            <a:avLst/>
            <a:gdLst>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58623 h 376552"/>
              <a:gd name="connsiteX1" fmla="*/ 2133600 w 3989294"/>
              <a:gd name="connsiteY1" fmla="*/ 35 h 376552"/>
              <a:gd name="connsiteX2" fmla="*/ 3989294 w 3989294"/>
              <a:gd name="connsiteY2" fmla="*/ 376552 h 376552"/>
              <a:gd name="connsiteX0" fmla="*/ 0 w 3989294"/>
              <a:gd name="connsiteY0" fmla="*/ 358645 h 376574"/>
              <a:gd name="connsiteX1" fmla="*/ 2133600 w 3989294"/>
              <a:gd name="connsiteY1" fmla="*/ 57 h 376574"/>
              <a:gd name="connsiteX2" fmla="*/ 3989294 w 3989294"/>
              <a:gd name="connsiteY2" fmla="*/ 376574 h 376574"/>
              <a:gd name="connsiteX0" fmla="*/ 0 w 3989294"/>
              <a:gd name="connsiteY0" fmla="*/ 358645 h 376574"/>
              <a:gd name="connsiteX1" fmla="*/ 2133600 w 3989294"/>
              <a:gd name="connsiteY1" fmla="*/ 57 h 376574"/>
              <a:gd name="connsiteX2" fmla="*/ 3989294 w 3989294"/>
              <a:gd name="connsiteY2" fmla="*/ 376574 h 376574"/>
            </a:gdLst>
            <a:ahLst/>
            <a:cxnLst>
              <a:cxn ang="0">
                <a:pos x="connsiteX0" y="connsiteY0"/>
              </a:cxn>
              <a:cxn ang="0">
                <a:pos x="connsiteX1" y="connsiteY1"/>
              </a:cxn>
              <a:cxn ang="0">
                <a:pos x="connsiteX2" y="connsiteY2"/>
              </a:cxn>
            </a:cxnLst>
            <a:rect l="l" t="t" r="r" b="b"/>
            <a:pathLst>
              <a:path w="3989294" h="376574">
                <a:moveTo>
                  <a:pt x="0" y="358645"/>
                </a:moveTo>
                <a:cubicBezTo>
                  <a:pt x="644711" y="110622"/>
                  <a:pt x="1468718" y="-2931"/>
                  <a:pt x="2133600" y="57"/>
                </a:cubicBezTo>
                <a:cubicBezTo>
                  <a:pt x="2798482" y="3045"/>
                  <a:pt x="3300506" y="131539"/>
                  <a:pt x="3989294" y="376574"/>
                </a:cubicBezTo>
              </a:path>
            </a:pathLst>
          </a:custGeom>
          <a:noFill/>
          <a:ln w="7620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dirty="0">
              <a:solidFill>
                <a:srgbClr val="ED8F65"/>
              </a:solidFill>
            </a:endParaRPr>
          </a:p>
        </p:txBody>
      </p:sp>
    </p:spTree>
    <p:extLst>
      <p:ext uri="{BB962C8B-B14F-4D97-AF65-F5344CB8AC3E}">
        <p14:creationId xmlns:p14="http://schemas.microsoft.com/office/powerpoint/2010/main" val="1167052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993C7731-2353-48AD-4C47-7C9C177668CD}"/>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447E03BA-03C9-9D5F-1AC4-31A303C6A472}"/>
              </a:ext>
            </a:extLst>
          </p:cNvPr>
          <p:cNvPicPr>
            <a:picLocks noChangeAspect="1"/>
          </p:cNvPicPr>
          <p:nvPr/>
        </p:nvPicPr>
        <p:blipFill>
          <a:blip r:embed="rId3"/>
          <a:stretch>
            <a:fillRect/>
          </a:stretch>
        </p:blipFill>
        <p:spPr>
          <a:xfrm>
            <a:off x="6657841" y="0"/>
            <a:ext cx="5534159" cy="6858000"/>
          </a:xfrm>
          <a:prstGeom prst="rect">
            <a:avLst/>
          </a:prstGeom>
        </p:spPr>
      </p:pic>
      <p:sp>
        <p:nvSpPr>
          <p:cNvPr id="9" name="Rectangle 8">
            <a:extLst>
              <a:ext uri="{FF2B5EF4-FFF2-40B4-BE49-F238E27FC236}">
                <a16:creationId xmlns:a16="http://schemas.microsoft.com/office/drawing/2014/main" id="{78248CBB-D771-23EB-91C7-113EBAB8FDE5}"/>
              </a:ext>
            </a:extLst>
          </p:cNvPr>
          <p:cNvSpPr/>
          <p:nvPr/>
        </p:nvSpPr>
        <p:spPr>
          <a:xfrm>
            <a:off x="-1" y="227538"/>
            <a:ext cx="567890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Sequencer</a:t>
            </a:r>
          </a:p>
        </p:txBody>
      </p:sp>
      <p:sp>
        <p:nvSpPr>
          <p:cNvPr id="24" name="Rectangle 23">
            <a:extLst>
              <a:ext uri="{FF2B5EF4-FFF2-40B4-BE49-F238E27FC236}">
                <a16:creationId xmlns:a16="http://schemas.microsoft.com/office/drawing/2014/main" id="{AD0E6402-7B71-6B1A-2124-C0B084879EBB}"/>
              </a:ext>
            </a:extLst>
          </p:cNvPr>
          <p:cNvSpPr/>
          <p:nvPr/>
        </p:nvSpPr>
        <p:spPr>
          <a:xfrm>
            <a:off x="522281" y="1618873"/>
            <a:ext cx="4935657" cy="3785652"/>
          </a:xfrm>
          <a:prstGeom prst="rect">
            <a:avLst/>
          </a:prstGeom>
        </p:spPr>
        <p:txBody>
          <a:bodyPr wrap="square">
            <a:spAutoFit/>
          </a:bodyPr>
          <a:lstStyle/>
          <a:p>
            <a:r>
              <a:rPr lang="en-GB" sz="2400" dirty="0">
                <a:solidFill>
                  <a:schemeClr val="bg1"/>
                </a:solidFill>
              </a:rPr>
              <a:t>When we add a Metahuman to the sequencer it creates a ‘control rig’. However, we won’t be using these: </a:t>
            </a:r>
          </a:p>
          <a:p>
            <a:endParaRPr lang="en-GB" sz="2400" dirty="0">
              <a:solidFill>
                <a:schemeClr val="bg1"/>
              </a:solidFill>
            </a:endParaRPr>
          </a:p>
          <a:p>
            <a:r>
              <a:rPr lang="en-GB" sz="2400" dirty="0">
                <a:solidFill>
                  <a:schemeClr val="bg1"/>
                </a:solidFill>
              </a:rPr>
              <a:t>Select the Control rigs, and right click and delete. </a:t>
            </a: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p:txBody>
      </p:sp>
      <p:pic>
        <p:nvPicPr>
          <p:cNvPr id="14" name="Picture 13">
            <a:extLst>
              <a:ext uri="{FF2B5EF4-FFF2-40B4-BE49-F238E27FC236}">
                <a16:creationId xmlns:a16="http://schemas.microsoft.com/office/drawing/2014/main" id="{EF9836A8-94B7-F3A7-5C39-454F34B0E28F}"/>
              </a:ext>
            </a:extLst>
          </p:cNvPr>
          <p:cNvPicPr>
            <a:picLocks noChangeAspect="1"/>
          </p:cNvPicPr>
          <p:nvPr/>
        </p:nvPicPr>
        <p:blipFill>
          <a:blip r:embed="rId4"/>
          <a:stretch>
            <a:fillRect/>
          </a:stretch>
        </p:blipFill>
        <p:spPr>
          <a:xfrm>
            <a:off x="9083033" y="1940887"/>
            <a:ext cx="1389116" cy="4209190"/>
          </a:xfrm>
          <a:prstGeom prst="rect">
            <a:avLst/>
          </a:prstGeom>
        </p:spPr>
      </p:pic>
    </p:spTree>
    <p:extLst>
      <p:ext uri="{BB962C8B-B14F-4D97-AF65-F5344CB8AC3E}">
        <p14:creationId xmlns:p14="http://schemas.microsoft.com/office/powerpoint/2010/main" val="3386464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755E52DE-37B8-4707-CC99-A76A70BA754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65AE125-F46D-F0A7-A984-E71D21722893}"/>
              </a:ext>
            </a:extLst>
          </p:cNvPr>
          <p:cNvSpPr/>
          <p:nvPr/>
        </p:nvSpPr>
        <p:spPr>
          <a:xfrm>
            <a:off x="-1" y="227538"/>
            <a:ext cx="567890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Sequencer</a:t>
            </a:r>
          </a:p>
        </p:txBody>
      </p:sp>
      <p:sp>
        <p:nvSpPr>
          <p:cNvPr id="24" name="Rectangle 23">
            <a:extLst>
              <a:ext uri="{FF2B5EF4-FFF2-40B4-BE49-F238E27FC236}">
                <a16:creationId xmlns:a16="http://schemas.microsoft.com/office/drawing/2014/main" id="{7AE1969B-F93D-B536-C3B0-7DEBDE13BDA9}"/>
              </a:ext>
            </a:extLst>
          </p:cNvPr>
          <p:cNvSpPr/>
          <p:nvPr/>
        </p:nvSpPr>
        <p:spPr>
          <a:xfrm>
            <a:off x="522281" y="1618873"/>
            <a:ext cx="4935657" cy="3416320"/>
          </a:xfrm>
          <a:prstGeom prst="rect">
            <a:avLst/>
          </a:prstGeom>
        </p:spPr>
        <p:txBody>
          <a:bodyPr wrap="square">
            <a:spAutoFit/>
          </a:bodyPr>
          <a:lstStyle/>
          <a:p>
            <a:r>
              <a:rPr lang="en-GB" sz="2400" dirty="0">
                <a:solidFill>
                  <a:schemeClr val="bg1"/>
                </a:solidFill>
              </a:rPr>
              <a:t>To attach an animation:</a:t>
            </a:r>
          </a:p>
          <a:p>
            <a:endParaRPr lang="en-GB" sz="2400" dirty="0">
              <a:solidFill>
                <a:schemeClr val="bg1"/>
              </a:solidFill>
            </a:endParaRPr>
          </a:p>
          <a:p>
            <a:pPr marL="457200" indent="-457200">
              <a:buFont typeface="+mj-lt"/>
              <a:buAutoNum type="arabicPeriod"/>
            </a:pPr>
            <a:r>
              <a:rPr lang="en-GB" sz="2400" dirty="0">
                <a:solidFill>
                  <a:schemeClr val="bg1"/>
                </a:solidFill>
              </a:rPr>
              <a:t>Click the + next to the body</a:t>
            </a:r>
          </a:p>
          <a:p>
            <a:pPr marL="457200" indent="-457200">
              <a:buFont typeface="+mj-lt"/>
              <a:buAutoNum type="arabicPeriod"/>
            </a:pPr>
            <a:r>
              <a:rPr lang="en-GB" sz="2400" dirty="0">
                <a:solidFill>
                  <a:schemeClr val="bg1"/>
                </a:solidFill>
              </a:rPr>
              <a:t>Select Animation</a:t>
            </a:r>
          </a:p>
          <a:p>
            <a:pPr marL="457200" indent="-457200">
              <a:buFont typeface="+mj-lt"/>
              <a:buAutoNum type="arabicPeriod"/>
            </a:pPr>
            <a:r>
              <a:rPr lang="en-GB" sz="2400" dirty="0">
                <a:solidFill>
                  <a:schemeClr val="bg1"/>
                </a:solidFill>
              </a:rPr>
              <a:t>Pick the animation to attach</a:t>
            </a: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p:txBody>
      </p:sp>
      <p:pic>
        <p:nvPicPr>
          <p:cNvPr id="3" name="Picture 2">
            <a:extLst>
              <a:ext uri="{FF2B5EF4-FFF2-40B4-BE49-F238E27FC236}">
                <a16:creationId xmlns:a16="http://schemas.microsoft.com/office/drawing/2014/main" id="{93CBE12D-5F38-6AB5-D811-223DFE3824DB}"/>
              </a:ext>
            </a:extLst>
          </p:cNvPr>
          <p:cNvPicPr>
            <a:picLocks noChangeAspect="1"/>
          </p:cNvPicPr>
          <p:nvPr/>
        </p:nvPicPr>
        <p:blipFill>
          <a:blip r:embed="rId3"/>
          <a:stretch>
            <a:fillRect/>
          </a:stretch>
        </p:blipFill>
        <p:spPr>
          <a:xfrm>
            <a:off x="5457938" y="0"/>
            <a:ext cx="6707887" cy="6858000"/>
          </a:xfrm>
          <a:prstGeom prst="rect">
            <a:avLst/>
          </a:prstGeom>
        </p:spPr>
      </p:pic>
      <p:pic>
        <p:nvPicPr>
          <p:cNvPr id="5" name="Picture 4">
            <a:extLst>
              <a:ext uri="{FF2B5EF4-FFF2-40B4-BE49-F238E27FC236}">
                <a16:creationId xmlns:a16="http://schemas.microsoft.com/office/drawing/2014/main" id="{44C6C55E-241A-72B6-69B8-FF3098D6598C}"/>
              </a:ext>
            </a:extLst>
          </p:cNvPr>
          <p:cNvPicPr>
            <a:picLocks noChangeAspect="1"/>
          </p:cNvPicPr>
          <p:nvPr/>
        </p:nvPicPr>
        <p:blipFill>
          <a:blip r:embed="rId4"/>
          <a:stretch>
            <a:fillRect/>
          </a:stretch>
        </p:blipFill>
        <p:spPr>
          <a:xfrm>
            <a:off x="8652253" y="1050085"/>
            <a:ext cx="2155500" cy="6858000"/>
          </a:xfrm>
          <a:prstGeom prst="rect">
            <a:avLst/>
          </a:prstGeom>
        </p:spPr>
      </p:pic>
      <p:pic>
        <p:nvPicPr>
          <p:cNvPr id="7" name="Picture 6">
            <a:extLst>
              <a:ext uri="{FF2B5EF4-FFF2-40B4-BE49-F238E27FC236}">
                <a16:creationId xmlns:a16="http://schemas.microsoft.com/office/drawing/2014/main" id="{6AA2AD34-6E1E-7F1B-7BED-18CC39F3D266}"/>
              </a:ext>
            </a:extLst>
          </p:cNvPr>
          <p:cNvPicPr>
            <a:picLocks noChangeAspect="1"/>
          </p:cNvPicPr>
          <p:nvPr/>
        </p:nvPicPr>
        <p:blipFill>
          <a:blip r:embed="rId5"/>
          <a:stretch>
            <a:fillRect/>
          </a:stretch>
        </p:blipFill>
        <p:spPr>
          <a:xfrm>
            <a:off x="9889296" y="227538"/>
            <a:ext cx="2276529" cy="2407191"/>
          </a:xfrm>
          <a:prstGeom prst="rect">
            <a:avLst/>
          </a:prstGeom>
        </p:spPr>
      </p:pic>
      <p:sp>
        <p:nvSpPr>
          <p:cNvPr id="19" name="Speech Bubble: Rectangle with Corners Rounded 18">
            <a:extLst>
              <a:ext uri="{FF2B5EF4-FFF2-40B4-BE49-F238E27FC236}">
                <a16:creationId xmlns:a16="http://schemas.microsoft.com/office/drawing/2014/main" id="{3DF6881E-62F0-A5D8-7094-EFFD70C8A7A1}"/>
              </a:ext>
            </a:extLst>
          </p:cNvPr>
          <p:cNvSpPr/>
          <p:nvPr/>
        </p:nvSpPr>
        <p:spPr>
          <a:xfrm>
            <a:off x="7294181" y="4060525"/>
            <a:ext cx="672194" cy="508706"/>
          </a:xfrm>
          <a:prstGeom prst="wedgeRoundRectCallout">
            <a:avLst>
              <a:gd name="adj1" fmla="val 88760"/>
              <a:gd name="adj2" fmla="val 73470"/>
              <a:gd name="adj3" fmla="val 16667"/>
            </a:avLst>
          </a:prstGeom>
          <a:solidFill>
            <a:schemeClr val="bg2">
              <a:lumMod val="50000"/>
            </a:schemeClr>
          </a:solidFill>
          <a:ln w="38100">
            <a:solidFill>
              <a:srgbClr val="ED8F65"/>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dirty="0"/>
              <a:t>1</a:t>
            </a:r>
          </a:p>
        </p:txBody>
      </p:sp>
      <p:sp>
        <p:nvSpPr>
          <p:cNvPr id="21" name="Speech Bubble: Rectangle with Corners Rounded 20">
            <a:extLst>
              <a:ext uri="{FF2B5EF4-FFF2-40B4-BE49-F238E27FC236}">
                <a16:creationId xmlns:a16="http://schemas.microsoft.com/office/drawing/2014/main" id="{27918B03-E789-FFA6-6679-86526D4C33E6}"/>
              </a:ext>
            </a:extLst>
          </p:cNvPr>
          <p:cNvSpPr/>
          <p:nvPr/>
        </p:nvSpPr>
        <p:spPr>
          <a:xfrm>
            <a:off x="8934678" y="1891931"/>
            <a:ext cx="672194" cy="508706"/>
          </a:xfrm>
          <a:prstGeom prst="wedgeRoundRectCallout">
            <a:avLst>
              <a:gd name="adj1" fmla="val -42007"/>
              <a:gd name="adj2" fmla="val -113238"/>
              <a:gd name="adj3" fmla="val 16667"/>
            </a:avLst>
          </a:prstGeom>
          <a:solidFill>
            <a:schemeClr val="bg2">
              <a:lumMod val="50000"/>
            </a:schemeClr>
          </a:solidFill>
          <a:ln w="38100">
            <a:solidFill>
              <a:srgbClr val="ED8F65"/>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dirty="0"/>
              <a:t>2</a:t>
            </a:r>
          </a:p>
        </p:txBody>
      </p:sp>
      <p:sp>
        <p:nvSpPr>
          <p:cNvPr id="23" name="Speech Bubble: Rectangle with Corners Rounded 22">
            <a:extLst>
              <a:ext uri="{FF2B5EF4-FFF2-40B4-BE49-F238E27FC236}">
                <a16:creationId xmlns:a16="http://schemas.microsoft.com/office/drawing/2014/main" id="{7B3CE9DB-9A00-1C06-E4BB-DD448541196B}"/>
              </a:ext>
            </a:extLst>
          </p:cNvPr>
          <p:cNvSpPr/>
          <p:nvPr/>
        </p:nvSpPr>
        <p:spPr>
          <a:xfrm>
            <a:off x="10912700" y="2221312"/>
            <a:ext cx="672194" cy="508706"/>
          </a:xfrm>
          <a:prstGeom prst="wedgeRoundRectCallout">
            <a:avLst>
              <a:gd name="adj1" fmla="val -42007"/>
              <a:gd name="adj2" fmla="val -113238"/>
              <a:gd name="adj3" fmla="val 16667"/>
            </a:avLst>
          </a:prstGeom>
          <a:solidFill>
            <a:schemeClr val="bg2">
              <a:lumMod val="50000"/>
            </a:schemeClr>
          </a:solidFill>
          <a:ln w="38100">
            <a:solidFill>
              <a:srgbClr val="ED8F65"/>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dirty="0"/>
              <a:t>3</a:t>
            </a:r>
          </a:p>
        </p:txBody>
      </p:sp>
    </p:spTree>
    <p:extLst>
      <p:ext uri="{BB962C8B-B14F-4D97-AF65-F5344CB8AC3E}">
        <p14:creationId xmlns:p14="http://schemas.microsoft.com/office/powerpoint/2010/main" val="2436838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CB5DE299-F68C-1538-C3F0-F48E7F0503C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E451C4A-1AE3-16AB-6B71-3530FAA8FBA4}"/>
              </a:ext>
            </a:extLst>
          </p:cNvPr>
          <p:cNvSpPr/>
          <p:nvPr/>
        </p:nvSpPr>
        <p:spPr>
          <a:xfrm>
            <a:off x="-1" y="227538"/>
            <a:ext cx="567890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Master Sequence</a:t>
            </a:r>
          </a:p>
        </p:txBody>
      </p:sp>
      <p:sp>
        <p:nvSpPr>
          <p:cNvPr id="24" name="Rectangle 23">
            <a:extLst>
              <a:ext uri="{FF2B5EF4-FFF2-40B4-BE49-F238E27FC236}">
                <a16:creationId xmlns:a16="http://schemas.microsoft.com/office/drawing/2014/main" id="{B25D1221-80EE-A3EB-CED2-2B690211CC54}"/>
              </a:ext>
            </a:extLst>
          </p:cNvPr>
          <p:cNvSpPr/>
          <p:nvPr/>
        </p:nvSpPr>
        <p:spPr>
          <a:xfrm>
            <a:off x="505348" y="1536174"/>
            <a:ext cx="4935657" cy="4154984"/>
          </a:xfrm>
          <a:prstGeom prst="rect">
            <a:avLst/>
          </a:prstGeom>
        </p:spPr>
        <p:txBody>
          <a:bodyPr wrap="square">
            <a:spAutoFit/>
          </a:bodyPr>
          <a:lstStyle/>
          <a:p>
            <a:r>
              <a:rPr lang="en-GB" sz="2400" dirty="0">
                <a:solidFill>
                  <a:schemeClr val="bg1"/>
                </a:solidFill>
              </a:rPr>
              <a:t>A useful workflow can be to create a </a:t>
            </a:r>
            <a:r>
              <a:rPr lang="en-GB" sz="2400" b="1" dirty="0">
                <a:solidFill>
                  <a:schemeClr val="bg1"/>
                </a:solidFill>
              </a:rPr>
              <a:t>master sequence</a:t>
            </a:r>
            <a:r>
              <a:rPr lang="en-GB" sz="2400" dirty="0">
                <a:solidFill>
                  <a:schemeClr val="bg1"/>
                </a:solidFill>
              </a:rPr>
              <a:t>, </a:t>
            </a:r>
            <a:r>
              <a:rPr lang="en-GB" sz="2400" dirty="0" err="1">
                <a:solidFill>
                  <a:schemeClr val="bg1"/>
                </a:solidFill>
              </a:rPr>
              <a:t>ie</a:t>
            </a:r>
            <a:r>
              <a:rPr lang="en-GB" sz="2400" dirty="0">
                <a:solidFill>
                  <a:schemeClr val="bg1"/>
                </a:solidFill>
              </a:rPr>
              <a:t> a sequence that contains other sequences. </a:t>
            </a:r>
          </a:p>
          <a:p>
            <a:endParaRPr lang="en-GB" sz="2400" dirty="0">
              <a:solidFill>
                <a:schemeClr val="bg1"/>
              </a:solidFill>
            </a:endParaRPr>
          </a:p>
          <a:p>
            <a:r>
              <a:rPr lang="en-GB" sz="2400" dirty="0">
                <a:solidFill>
                  <a:schemeClr val="bg1"/>
                </a:solidFill>
              </a:rPr>
              <a:t>To do this  create a brand new sequence, and within it create a </a:t>
            </a:r>
            <a:r>
              <a:rPr lang="en-GB" sz="2400" b="1" dirty="0">
                <a:solidFill>
                  <a:schemeClr val="bg1"/>
                </a:solidFill>
              </a:rPr>
              <a:t>Shot Track</a:t>
            </a:r>
          </a:p>
          <a:p>
            <a:endParaRPr lang="en-GB" sz="2400" b="1" dirty="0">
              <a:solidFill>
                <a:schemeClr val="bg1"/>
              </a:solidFill>
            </a:endParaRPr>
          </a:p>
          <a:p>
            <a:r>
              <a:rPr lang="en-GB" sz="2400" dirty="0">
                <a:solidFill>
                  <a:schemeClr val="bg1"/>
                </a:solidFill>
              </a:rPr>
              <a:t>Then click the + icon in the shot track to add a new shot (</a:t>
            </a:r>
            <a:r>
              <a:rPr lang="en-GB" sz="2400" dirty="0" err="1">
                <a:solidFill>
                  <a:schemeClr val="bg1"/>
                </a:solidFill>
              </a:rPr>
              <a:t>ie</a:t>
            </a:r>
            <a:r>
              <a:rPr lang="en-GB" sz="2400" dirty="0">
                <a:solidFill>
                  <a:schemeClr val="bg1"/>
                </a:solidFill>
              </a:rPr>
              <a:t> one of your previous sequences)</a:t>
            </a:r>
          </a:p>
        </p:txBody>
      </p:sp>
      <p:pic>
        <p:nvPicPr>
          <p:cNvPr id="4" name="Picture 3">
            <a:extLst>
              <a:ext uri="{FF2B5EF4-FFF2-40B4-BE49-F238E27FC236}">
                <a16:creationId xmlns:a16="http://schemas.microsoft.com/office/drawing/2014/main" id="{87BABA30-194C-E2C1-5CCA-CB0469A48320}"/>
              </a:ext>
            </a:extLst>
          </p:cNvPr>
          <p:cNvPicPr>
            <a:picLocks noChangeAspect="1"/>
          </p:cNvPicPr>
          <p:nvPr/>
        </p:nvPicPr>
        <p:blipFill>
          <a:blip r:embed="rId3"/>
          <a:stretch>
            <a:fillRect/>
          </a:stretch>
        </p:blipFill>
        <p:spPr>
          <a:xfrm>
            <a:off x="5928506" y="227538"/>
            <a:ext cx="8678334" cy="3159101"/>
          </a:xfrm>
          <a:prstGeom prst="rect">
            <a:avLst/>
          </a:prstGeom>
        </p:spPr>
      </p:pic>
      <p:pic>
        <p:nvPicPr>
          <p:cNvPr id="8" name="Picture 7">
            <a:extLst>
              <a:ext uri="{FF2B5EF4-FFF2-40B4-BE49-F238E27FC236}">
                <a16:creationId xmlns:a16="http://schemas.microsoft.com/office/drawing/2014/main" id="{7E65B88B-121F-C9F3-AF7C-418951544BED}"/>
              </a:ext>
            </a:extLst>
          </p:cNvPr>
          <p:cNvPicPr>
            <a:picLocks noChangeAspect="1"/>
          </p:cNvPicPr>
          <p:nvPr/>
        </p:nvPicPr>
        <p:blipFill>
          <a:blip r:embed="rId4"/>
          <a:stretch>
            <a:fillRect/>
          </a:stretch>
        </p:blipFill>
        <p:spPr>
          <a:xfrm>
            <a:off x="5928506" y="3595888"/>
            <a:ext cx="9956800" cy="2970291"/>
          </a:xfrm>
          <a:prstGeom prst="rect">
            <a:avLst/>
          </a:prstGeom>
        </p:spPr>
      </p:pic>
    </p:spTree>
    <p:extLst>
      <p:ext uri="{BB962C8B-B14F-4D97-AF65-F5344CB8AC3E}">
        <p14:creationId xmlns:p14="http://schemas.microsoft.com/office/powerpoint/2010/main" val="3352540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4FD5B98F-7EF9-B435-8985-5444779F5C4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86E9BD7-86BC-8E2D-E779-2CB3E3B7B813}"/>
              </a:ext>
            </a:extLst>
          </p:cNvPr>
          <p:cNvSpPr/>
          <p:nvPr/>
        </p:nvSpPr>
        <p:spPr>
          <a:xfrm>
            <a:off x="-1" y="227538"/>
            <a:ext cx="4871924"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Important</a:t>
            </a:r>
          </a:p>
        </p:txBody>
      </p:sp>
      <p:sp>
        <p:nvSpPr>
          <p:cNvPr id="2" name="Rectangle 1">
            <a:extLst>
              <a:ext uri="{FF2B5EF4-FFF2-40B4-BE49-F238E27FC236}">
                <a16:creationId xmlns:a16="http://schemas.microsoft.com/office/drawing/2014/main" id="{59E975B9-1717-3C96-5B38-BA5F7C5D5399}"/>
              </a:ext>
            </a:extLst>
          </p:cNvPr>
          <p:cNvSpPr/>
          <p:nvPr/>
        </p:nvSpPr>
        <p:spPr>
          <a:xfrm>
            <a:off x="621080" y="1356249"/>
            <a:ext cx="5474920" cy="4154984"/>
          </a:xfrm>
          <a:prstGeom prst="rect">
            <a:avLst/>
          </a:prstGeom>
        </p:spPr>
        <p:txBody>
          <a:bodyPr wrap="square">
            <a:spAutoFit/>
          </a:bodyPr>
          <a:lstStyle/>
          <a:p>
            <a:r>
              <a:rPr lang="en-GB" sz="2400" dirty="0">
                <a:solidFill>
                  <a:schemeClr val="bg1"/>
                </a:solidFill>
              </a:rPr>
              <a:t>The new Metahuman setup in Unreal 5.6 provides a lot more customisation in terms of body types etc – </a:t>
            </a:r>
            <a:r>
              <a:rPr lang="en-GB" sz="2400" b="1" i="1" dirty="0">
                <a:solidFill>
                  <a:schemeClr val="bg1"/>
                </a:solidFill>
              </a:rPr>
              <a:t>however</a:t>
            </a:r>
            <a:r>
              <a:rPr lang="en-GB" sz="2400" i="1" dirty="0">
                <a:solidFill>
                  <a:schemeClr val="bg1"/>
                </a:solidFill>
              </a:rPr>
              <a:t>, </a:t>
            </a:r>
            <a:r>
              <a:rPr lang="en-GB" sz="2400" dirty="0">
                <a:solidFill>
                  <a:schemeClr val="bg1"/>
                </a:solidFill>
              </a:rPr>
              <a:t>there is one big drawback - they don’t come with any clothing options. </a:t>
            </a:r>
          </a:p>
          <a:p>
            <a:endParaRPr lang="en-GB" sz="2400" i="1" dirty="0">
              <a:solidFill>
                <a:schemeClr val="bg1"/>
              </a:solidFill>
            </a:endParaRPr>
          </a:p>
          <a:p>
            <a:r>
              <a:rPr lang="en-GB" sz="2400" dirty="0">
                <a:solidFill>
                  <a:schemeClr val="bg1"/>
                </a:solidFill>
              </a:rPr>
              <a:t>For this reason, we’re going to be using the old method of using the </a:t>
            </a:r>
            <a:r>
              <a:rPr lang="en-GB" sz="2400" dirty="0" err="1">
                <a:solidFill>
                  <a:schemeClr val="bg1"/>
                </a:solidFill>
              </a:rPr>
              <a:t>Quixel</a:t>
            </a:r>
            <a:r>
              <a:rPr lang="en-GB" sz="2400" dirty="0">
                <a:solidFill>
                  <a:schemeClr val="bg1"/>
                </a:solidFill>
              </a:rPr>
              <a:t> Bridge to import them, and the online </a:t>
            </a:r>
            <a:r>
              <a:rPr lang="en-GB" sz="2400" dirty="0">
                <a:solidFill>
                  <a:srgbClr val="ED8F65"/>
                </a:solidFill>
                <a:hlinkClick r:id="rId3">
                  <a:extLst>
                    <a:ext uri="{A12FA001-AC4F-418D-AE19-62706E023703}">
                      <ahyp:hlinkClr xmlns:ahyp="http://schemas.microsoft.com/office/drawing/2018/hyperlinkcolor" val="tx"/>
                    </a:ext>
                  </a:extLst>
                </a:hlinkClick>
              </a:rPr>
              <a:t>Metahuman Creator</a:t>
            </a:r>
            <a:r>
              <a:rPr lang="en-GB" sz="2400" dirty="0">
                <a:solidFill>
                  <a:srgbClr val="ED8F65"/>
                </a:solidFill>
              </a:rPr>
              <a:t> </a:t>
            </a:r>
            <a:r>
              <a:rPr lang="en-GB" sz="2400" dirty="0">
                <a:solidFill>
                  <a:schemeClr val="bg1"/>
                </a:solidFill>
              </a:rPr>
              <a:t>if you wish to customize them. </a:t>
            </a:r>
          </a:p>
        </p:txBody>
      </p:sp>
      <p:pic>
        <p:nvPicPr>
          <p:cNvPr id="4" name="Picture 3">
            <a:extLst>
              <a:ext uri="{FF2B5EF4-FFF2-40B4-BE49-F238E27FC236}">
                <a16:creationId xmlns:a16="http://schemas.microsoft.com/office/drawing/2014/main" id="{E56090CF-A20B-6262-CA56-6568C1B491EB}"/>
              </a:ext>
            </a:extLst>
          </p:cNvPr>
          <p:cNvPicPr>
            <a:picLocks noChangeAspect="1"/>
          </p:cNvPicPr>
          <p:nvPr/>
        </p:nvPicPr>
        <p:blipFill>
          <a:blip r:embed="rId4"/>
          <a:stretch>
            <a:fillRect/>
          </a:stretch>
        </p:blipFill>
        <p:spPr>
          <a:xfrm>
            <a:off x="7039450" y="0"/>
            <a:ext cx="5152550" cy="6858000"/>
          </a:xfrm>
          <a:prstGeom prst="rect">
            <a:avLst/>
          </a:prstGeom>
        </p:spPr>
      </p:pic>
    </p:spTree>
    <p:extLst>
      <p:ext uri="{BB962C8B-B14F-4D97-AF65-F5344CB8AC3E}">
        <p14:creationId xmlns:p14="http://schemas.microsoft.com/office/powerpoint/2010/main" val="1469027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76B3A268-16EF-7065-BDBE-A72F86DEE12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D0CD730-F519-22F2-EAE9-6CD293C6D18A}"/>
              </a:ext>
            </a:extLst>
          </p:cNvPr>
          <p:cNvSpPr/>
          <p:nvPr/>
        </p:nvSpPr>
        <p:spPr>
          <a:xfrm>
            <a:off x="-1" y="227538"/>
            <a:ext cx="567890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Master Sequence</a:t>
            </a:r>
          </a:p>
        </p:txBody>
      </p:sp>
      <p:sp>
        <p:nvSpPr>
          <p:cNvPr id="24" name="Rectangle 23">
            <a:extLst>
              <a:ext uri="{FF2B5EF4-FFF2-40B4-BE49-F238E27FC236}">
                <a16:creationId xmlns:a16="http://schemas.microsoft.com/office/drawing/2014/main" id="{53548281-CBFE-D5A0-0C1D-2DE49B7360E5}"/>
              </a:ext>
            </a:extLst>
          </p:cNvPr>
          <p:cNvSpPr/>
          <p:nvPr/>
        </p:nvSpPr>
        <p:spPr>
          <a:xfrm>
            <a:off x="505348" y="1536174"/>
            <a:ext cx="4935657" cy="4154984"/>
          </a:xfrm>
          <a:prstGeom prst="rect">
            <a:avLst/>
          </a:prstGeom>
        </p:spPr>
        <p:txBody>
          <a:bodyPr wrap="square">
            <a:spAutoFit/>
          </a:bodyPr>
          <a:lstStyle/>
          <a:p>
            <a:r>
              <a:rPr lang="en-GB" sz="2400" dirty="0">
                <a:solidFill>
                  <a:schemeClr val="bg1"/>
                </a:solidFill>
              </a:rPr>
              <a:t>A useful workflow can be to create a </a:t>
            </a:r>
            <a:r>
              <a:rPr lang="en-GB" sz="2400" b="1" dirty="0">
                <a:solidFill>
                  <a:schemeClr val="bg1"/>
                </a:solidFill>
              </a:rPr>
              <a:t>master sequence</a:t>
            </a:r>
            <a:r>
              <a:rPr lang="en-GB" sz="2400" dirty="0">
                <a:solidFill>
                  <a:schemeClr val="bg1"/>
                </a:solidFill>
              </a:rPr>
              <a:t>, </a:t>
            </a:r>
            <a:r>
              <a:rPr lang="en-GB" sz="2400" dirty="0" err="1">
                <a:solidFill>
                  <a:schemeClr val="bg1"/>
                </a:solidFill>
              </a:rPr>
              <a:t>ie</a:t>
            </a:r>
            <a:r>
              <a:rPr lang="en-GB" sz="2400" dirty="0">
                <a:solidFill>
                  <a:schemeClr val="bg1"/>
                </a:solidFill>
              </a:rPr>
              <a:t> a sequence that contains other sequences. </a:t>
            </a:r>
          </a:p>
          <a:p>
            <a:endParaRPr lang="en-GB" sz="2400" dirty="0">
              <a:solidFill>
                <a:schemeClr val="bg1"/>
              </a:solidFill>
            </a:endParaRPr>
          </a:p>
          <a:p>
            <a:r>
              <a:rPr lang="en-GB" sz="2400" dirty="0">
                <a:solidFill>
                  <a:schemeClr val="bg1"/>
                </a:solidFill>
              </a:rPr>
              <a:t>To do this  create a brand new sequence, and within it create a </a:t>
            </a:r>
            <a:r>
              <a:rPr lang="en-GB" sz="2400" b="1" dirty="0">
                <a:solidFill>
                  <a:schemeClr val="bg1"/>
                </a:solidFill>
              </a:rPr>
              <a:t>Shot Track</a:t>
            </a:r>
          </a:p>
          <a:p>
            <a:endParaRPr lang="en-GB" sz="2400" b="1" dirty="0">
              <a:solidFill>
                <a:schemeClr val="bg1"/>
              </a:solidFill>
            </a:endParaRPr>
          </a:p>
          <a:p>
            <a:r>
              <a:rPr lang="en-GB" sz="2400" dirty="0">
                <a:solidFill>
                  <a:schemeClr val="bg1"/>
                </a:solidFill>
              </a:rPr>
              <a:t>Then click the + icon in the shot track to add a new shot (</a:t>
            </a:r>
            <a:r>
              <a:rPr lang="en-GB" sz="2400" dirty="0" err="1">
                <a:solidFill>
                  <a:schemeClr val="bg1"/>
                </a:solidFill>
              </a:rPr>
              <a:t>ie</a:t>
            </a:r>
            <a:r>
              <a:rPr lang="en-GB" sz="2400" dirty="0">
                <a:solidFill>
                  <a:schemeClr val="bg1"/>
                </a:solidFill>
              </a:rPr>
              <a:t> one of your previous sequences)</a:t>
            </a:r>
          </a:p>
        </p:txBody>
      </p:sp>
      <p:pic>
        <p:nvPicPr>
          <p:cNvPr id="4" name="Picture 3">
            <a:extLst>
              <a:ext uri="{FF2B5EF4-FFF2-40B4-BE49-F238E27FC236}">
                <a16:creationId xmlns:a16="http://schemas.microsoft.com/office/drawing/2014/main" id="{28BA0455-BC38-C622-6727-EA8FBF915918}"/>
              </a:ext>
            </a:extLst>
          </p:cNvPr>
          <p:cNvPicPr>
            <a:picLocks noChangeAspect="1"/>
          </p:cNvPicPr>
          <p:nvPr/>
        </p:nvPicPr>
        <p:blipFill>
          <a:blip r:embed="rId3"/>
          <a:stretch>
            <a:fillRect/>
          </a:stretch>
        </p:blipFill>
        <p:spPr>
          <a:xfrm>
            <a:off x="5928506" y="227538"/>
            <a:ext cx="8678334" cy="3159101"/>
          </a:xfrm>
          <a:prstGeom prst="rect">
            <a:avLst/>
          </a:prstGeom>
        </p:spPr>
      </p:pic>
      <p:pic>
        <p:nvPicPr>
          <p:cNvPr id="8" name="Picture 7">
            <a:extLst>
              <a:ext uri="{FF2B5EF4-FFF2-40B4-BE49-F238E27FC236}">
                <a16:creationId xmlns:a16="http://schemas.microsoft.com/office/drawing/2014/main" id="{F62853DB-75F1-D1C3-C86D-5859B51C48F8}"/>
              </a:ext>
            </a:extLst>
          </p:cNvPr>
          <p:cNvPicPr>
            <a:picLocks noChangeAspect="1"/>
          </p:cNvPicPr>
          <p:nvPr/>
        </p:nvPicPr>
        <p:blipFill>
          <a:blip r:embed="rId4"/>
          <a:stretch>
            <a:fillRect/>
          </a:stretch>
        </p:blipFill>
        <p:spPr>
          <a:xfrm>
            <a:off x="5928506" y="3595888"/>
            <a:ext cx="9956800" cy="2970291"/>
          </a:xfrm>
          <a:prstGeom prst="rect">
            <a:avLst/>
          </a:prstGeom>
        </p:spPr>
      </p:pic>
    </p:spTree>
    <p:extLst>
      <p:ext uri="{BB962C8B-B14F-4D97-AF65-F5344CB8AC3E}">
        <p14:creationId xmlns:p14="http://schemas.microsoft.com/office/powerpoint/2010/main" val="3524263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BAA7E5-965F-0250-BFDE-9340D04D9FBC}"/>
            </a:ext>
          </a:extLst>
        </p:cNvPr>
        <p:cNvGrpSpPr/>
        <p:nvPr/>
      </p:nvGrpSpPr>
      <p:grpSpPr>
        <a:xfrm>
          <a:off x="0" y="0"/>
          <a:ext cx="0" cy="0"/>
          <a:chOff x="0" y="0"/>
          <a:chExt cx="0" cy="0"/>
        </a:xfrm>
      </p:grpSpPr>
      <p:sp>
        <p:nvSpPr>
          <p:cNvPr id="8" name="Content Placeholder 5">
            <a:extLst>
              <a:ext uri="{FF2B5EF4-FFF2-40B4-BE49-F238E27FC236}">
                <a16:creationId xmlns:a16="http://schemas.microsoft.com/office/drawing/2014/main" id="{8AB1DFBA-B8FC-0FC4-51DC-0D676510F44B}"/>
              </a:ext>
            </a:extLst>
          </p:cNvPr>
          <p:cNvSpPr txBox="1">
            <a:spLocks/>
          </p:cNvSpPr>
          <p:nvPr/>
        </p:nvSpPr>
        <p:spPr>
          <a:xfrm>
            <a:off x="1527689" y="2256065"/>
            <a:ext cx="9810390" cy="2975333"/>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GB" sz="7200" b="1" dirty="0"/>
              <a:t>Other</a:t>
            </a:r>
          </a:p>
        </p:txBody>
      </p:sp>
    </p:spTree>
    <p:extLst>
      <p:ext uri="{BB962C8B-B14F-4D97-AF65-F5344CB8AC3E}">
        <p14:creationId xmlns:p14="http://schemas.microsoft.com/office/powerpoint/2010/main" val="2930947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58E6531F-9F3E-193E-BAB9-CF55E3EED01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1DCE498-9897-2F86-0E8A-6399889DB178}"/>
              </a:ext>
            </a:extLst>
          </p:cNvPr>
          <p:cNvSpPr/>
          <p:nvPr/>
        </p:nvSpPr>
        <p:spPr>
          <a:xfrm>
            <a:off x="-1" y="227538"/>
            <a:ext cx="5678906"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Retarget Animations</a:t>
            </a:r>
          </a:p>
        </p:txBody>
      </p:sp>
      <p:sp>
        <p:nvSpPr>
          <p:cNvPr id="24" name="Rectangle 23">
            <a:extLst>
              <a:ext uri="{FF2B5EF4-FFF2-40B4-BE49-F238E27FC236}">
                <a16:creationId xmlns:a16="http://schemas.microsoft.com/office/drawing/2014/main" id="{EC231FF6-9B9E-FC54-DC39-107543223A16}"/>
              </a:ext>
            </a:extLst>
          </p:cNvPr>
          <p:cNvSpPr/>
          <p:nvPr/>
        </p:nvSpPr>
        <p:spPr>
          <a:xfrm>
            <a:off x="626352" y="1738491"/>
            <a:ext cx="4234407" cy="3046988"/>
          </a:xfrm>
          <a:prstGeom prst="rect">
            <a:avLst/>
          </a:prstGeom>
        </p:spPr>
        <p:txBody>
          <a:bodyPr wrap="square">
            <a:spAutoFit/>
          </a:bodyPr>
          <a:lstStyle/>
          <a:p>
            <a:r>
              <a:rPr lang="en-GB" sz="2400" dirty="0">
                <a:solidFill>
                  <a:schemeClr val="bg1"/>
                </a:solidFill>
              </a:rPr>
              <a:t>Next, go to one of your animation assets (</a:t>
            </a:r>
            <a:r>
              <a:rPr lang="en-GB" sz="2400" dirty="0" err="1">
                <a:solidFill>
                  <a:schemeClr val="bg1"/>
                </a:solidFill>
              </a:rPr>
              <a:t>ie</a:t>
            </a:r>
            <a:r>
              <a:rPr lang="en-GB" sz="2400" dirty="0">
                <a:solidFill>
                  <a:schemeClr val="bg1"/>
                </a:solidFill>
              </a:rPr>
              <a:t> the mocap animation)</a:t>
            </a:r>
          </a:p>
          <a:p>
            <a:endParaRPr lang="en-GB" sz="2400" dirty="0">
              <a:solidFill>
                <a:schemeClr val="bg1"/>
              </a:solidFill>
            </a:endParaRPr>
          </a:p>
          <a:p>
            <a:r>
              <a:rPr lang="en-GB" sz="2400" dirty="0">
                <a:solidFill>
                  <a:schemeClr val="bg1"/>
                </a:solidFill>
              </a:rPr>
              <a:t>Right click, and select </a:t>
            </a:r>
            <a:r>
              <a:rPr lang="en-GB" sz="2400" b="1" dirty="0">
                <a:solidFill>
                  <a:schemeClr val="bg1"/>
                </a:solidFill>
              </a:rPr>
              <a:t>Retarget Animations</a:t>
            </a:r>
          </a:p>
          <a:p>
            <a:endParaRPr lang="en-GB" sz="2400" dirty="0">
              <a:solidFill>
                <a:schemeClr val="bg1"/>
              </a:solidFill>
            </a:endParaRPr>
          </a:p>
          <a:p>
            <a:endParaRPr lang="en-GB" sz="2400" dirty="0">
              <a:solidFill>
                <a:schemeClr val="bg1"/>
              </a:solidFill>
            </a:endParaRPr>
          </a:p>
        </p:txBody>
      </p:sp>
      <p:pic>
        <p:nvPicPr>
          <p:cNvPr id="7" name="Picture 6">
            <a:extLst>
              <a:ext uri="{FF2B5EF4-FFF2-40B4-BE49-F238E27FC236}">
                <a16:creationId xmlns:a16="http://schemas.microsoft.com/office/drawing/2014/main" id="{F460EF58-51F7-A4C1-F608-B9FEED90369A}"/>
              </a:ext>
            </a:extLst>
          </p:cNvPr>
          <p:cNvPicPr>
            <a:picLocks noChangeAspect="1"/>
          </p:cNvPicPr>
          <p:nvPr/>
        </p:nvPicPr>
        <p:blipFill>
          <a:blip r:embed="rId3"/>
          <a:stretch>
            <a:fillRect/>
          </a:stretch>
        </p:blipFill>
        <p:spPr>
          <a:xfrm>
            <a:off x="8087834" y="253559"/>
            <a:ext cx="2237736" cy="6016851"/>
          </a:xfrm>
          <a:prstGeom prst="rect">
            <a:avLst/>
          </a:prstGeom>
        </p:spPr>
      </p:pic>
      <p:pic>
        <p:nvPicPr>
          <p:cNvPr id="3" name="Picture 2">
            <a:extLst>
              <a:ext uri="{FF2B5EF4-FFF2-40B4-BE49-F238E27FC236}">
                <a16:creationId xmlns:a16="http://schemas.microsoft.com/office/drawing/2014/main" id="{D4812BAA-6209-FBCA-BA52-8E0D65FD6761}"/>
              </a:ext>
            </a:extLst>
          </p:cNvPr>
          <p:cNvPicPr>
            <a:picLocks noChangeAspect="1"/>
          </p:cNvPicPr>
          <p:nvPr/>
        </p:nvPicPr>
        <p:blipFill>
          <a:blip r:embed="rId4"/>
          <a:stretch>
            <a:fillRect/>
          </a:stretch>
        </p:blipFill>
        <p:spPr>
          <a:xfrm>
            <a:off x="-4311" y="0"/>
            <a:ext cx="11569959" cy="6858000"/>
          </a:xfrm>
          <a:prstGeom prst="rect">
            <a:avLst/>
          </a:prstGeom>
        </p:spPr>
      </p:pic>
      <p:pic>
        <p:nvPicPr>
          <p:cNvPr id="6" name="Picture 5">
            <a:extLst>
              <a:ext uri="{FF2B5EF4-FFF2-40B4-BE49-F238E27FC236}">
                <a16:creationId xmlns:a16="http://schemas.microsoft.com/office/drawing/2014/main" id="{3CEF0B73-F3E0-8125-A9B6-BF8BF414B672}"/>
              </a:ext>
            </a:extLst>
          </p:cNvPr>
          <p:cNvPicPr>
            <a:picLocks noChangeAspect="1"/>
          </p:cNvPicPr>
          <p:nvPr/>
        </p:nvPicPr>
        <p:blipFill>
          <a:blip r:embed="rId5"/>
          <a:stretch>
            <a:fillRect/>
          </a:stretch>
        </p:blipFill>
        <p:spPr>
          <a:xfrm>
            <a:off x="3553675" y="227538"/>
            <a:ext cx="8175365" cy="6260230"/>
          </a:xfrm>
          <a:prstGeom prst="rect">
            <a:avLst/>
          </a:prstGeom>
          <a:solidFill>
            <a:schemeClr val="bg2">
              <a:lumMod val="50000"/>
            </a:schemeClr>
          </a:solidFill>
          <a:ln w="38100">
            <a:solidFill>
              <a:schemeClr val="tx1">
                <a:lumMod val="50000"/>
                <a:lumOff val="50000"/>
              </a:schemeClr>
            </a:solidFill>
          </a:ln>
        </p:spPr>
      </p:pic>
      <p:sp>
        <p:nvSpPr>
          <p:cNvPr id="8" name="Rectangle: Rounded Corners 7">
            <a:extLst>
              <a:ext uri="{FF2B5EF4-FFF2-40B4-BE49-F238E27FC236}">
                <a16:creationId xmlns:a16="http://schemas.microsoft.com/office/drawing/2014/main" id="{B6B6027C-015F-F970-B560-77041F006E46}"/>
              </a:ext>
            </a:extLst>
          </p:cNvPr>
          <p:cNvSpPr/>
          <p:nvPr/>
        </p:nvSpPr>
        <p:spPr>
          <a:xfrm>
            <a:off x="491382" y="1985211"/>
            <a:ext cx="2348070" cy="364962"/>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A390FEB5-02C0-A1FB-FCAF-9DF2BFEABD10}"/>
              </a:ext>
            </a:extLst>
          </p:cNvPr>
          <p:cNvSpPr/>
          <p:nvPr/>
        </p:nvSpPr>
        <p:spPr>
          <a:xfrm>
            <a:off x="3432598" y="1505801"/>
            <a:ext cx="1259718" cy="364962"/>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14" name="Rounded Rectangular Callout 18">
            <a:extLst>
              <a:ext uri="{FF2B5EF4-FFF2-40B4-BE49-F238E27FC236}">
                <a16:creationId xmlns:a16="http://schemas.microsoft.com/office/drawing/2014/main" id="{30182F48-459F-5928-1F2D-73C906241A3C}"/>
              </a:ext>
            </a:extLst>
          </p:cNvPr>
          <p:cNvSpPr/>
          <p:nvPr/>
        </p:nvSpPr>
        <p:spPr>
          <a:xfrm>
            <a:off x="268487" y="3041118"/>
            <a:ext cx="3121796" cy="2024232"/>
          </a:xfrm>
          <a:prstGeom prst="wedgeRoundRectCallout">
            <a:avLst>
              <a:gd name="adj1" fmla="val 23098"/>
              <a:gd name="adj2" fmla="val -66354"/>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To set the startup map (</a:t>
            </a:r>
            <a:r>
              <a:rPr lang="en-GB" sz="1600" dirty="0" err="1"/>
              <a:t>ie</a:t>
            </a:r>
            <a:r>
              <a:rPr lang="en-GB" sz="1600" dirty="0"/>
              <a:t> the one that loads every time you start the project)</a:t>
            </a:r>
          </a:p>
        </p:txBody>
      </p:sp>
      <p:sp>
        <p:nvSpPr>
          <p:cNvPr id="18" name="Rectangle: Rounded Corners 17">
            <a:extLst>
              <a:ext uri="{FF2B5EF4-FFF2-40B4-BE49-F238E27FC236}">
                <a16:creationId xmlns:a16="http://schemas.microsoft.com/office/drawing/2014/main" id="{E3C652CC-A321-BE5D-F00E-80496EF6C7F5}"/>
              </a:ext>
            </a:extLst>
          </p:cNvPr>
          <p:cNvSpPr/>
          <p:nvPr/>
        </p:nvSpPr>
        <p:spPr>
          <a:xfrm>
            <a:off x="7963067" y="2302044"/>
            <a:ext cx="2805195" cy="1175807"/>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246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726383"/>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C550A563-275B-2148-A9BB-CAB3A3DD6D88}"/>
              </a:ext>
            </a:extLst>
          </p:cNvPr>
          <p:cNvPicPr>
            <a:picLocks noChangeAspect="1"/>
          </p:cNvPicPr>
          <p:nvPr/>
        </p:nvPicPr>
        <p:blipFill rotWithShape="1">
          <a:blip r:embed="rId3"/>
          <a:srcRect l="7175" t="2153" r="7137" b="16495"/>
          <a:stretch/>
        </p:blipFill>
        <p:spPr>
          <a:xfrm>
            <a:off x="7473459" y="1489578"/>
            <a:ext cx="2480210" cy="1899533"/>
          </a:xfrm>
          <a:prstGeom prst="roundRect">
            <a:avLst/>
          </a:prstGeom>
          <a:ln>
            <a:noFill/>
          </a:ln>
          <a:effectLst>
            <a:outerShdw blurRad="114300" dist="88900" dir="3000000" algn="tl" rotWithShape="0">
              <a:srgbClr val="000000">
                <a:alpha val="36000"/>
              </a:srgbClr>
            </a:outerShdw>
          </a:effectLst>
        </p:spPr>
      </p:pic>
      <p:sp>
        <p:nvSpPr>
          <p:cNvPr id="4" name="Slide Number Placeholder 3">
            <a:extLst>
              <a:ext uri="{FF2B5EF4-FFF2-40B4-BE49-F238E27FC236}">
                <a16:creationId xmlns:a16="http://schemas.microsoft.com/office/drawing/2014/main" id="{78586BE1-A64A-4A99-8AD3-0EE322686B63}"/>
              </a:ext>
            </a:extLst>
          </p:cNvPr>
          <p:cNvSpPr>
            <a:spLocks noGrp="1"/>
          </p:cNvSpPr>
          <p:nvPr>
            <p:ph type="sldNum" sz="quarter" idx="12"/>
          </p:nvPr>
        </p:nvSpPr>
        <p:spPr/>
        <p:txBody>
          <a:bodyPr/>
          <a:lstStyle/>
          <a:p>
            <a:fld id="{21C5D830-FC1E-4257-A8C9-800695176662}" type="slidenum">
              <a:rPr lang="en-GB" smtClean="0"/>
              <a:t>63</a:t>
            </a:fld>
            <a:endParaRPr lang="en-GB"/>
          </a:p>
        </p:txBody>
      </p:sp>
      <p:sp>
        <p:nvSpPr>
          <p:cNvPr id="5" name="Teardrop 4">
            <a:extLst>
              <a:ext uri="{FF2B5EF4-FFF2-40B4-BE49-F238E27FC236}">
                <a16:creationId xmlns:a16="http://schemas.microsoft.com/office/drawing/2014/main" id="{B4D17213-FEB4-4A62-90A1-22BD292082E1}"/>
              </a:ext>
            </a:extLst>
          </p:cNvPr>
          <p:cNvSpPr/>
          <p:nvPr/>
        </p:nvSpPr>
        <p:spPr>
          <a:xfrm rot="12000538">
            <a:off x="1433210" y="4440454"/>
            <a:ext cx="421824" cy="421824"/>
          </a:xfrm>
          <a:prstGeom prst="teardrop">
            <a:avLst>
              <a:gd name="adj" fmla="val 138142"/>
            </a:avLst>
          </a:prstGeom>
          <a:solidFill>
            <a:schemeClr val="bg2">
              <a:lumMod val="50000"/>
            </a:schemeClr>
          </a:solidFill>
          <a:ln w="28575">
            <a:solidFill>
              <a:srgbClr val="ED8F65"/>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D83DB928-5B6A-40FE-8B70-498146A0F09F}"/>
              </a:ext>
            </a:extLst>
          </p:cNvPr>
          <p:cNvSpPr txBox="1"/>
          <p:nvPr/>
        </p:nvSpPr>
        <p:spPr>
          <a:xfrm>
            <a:off x="1492864" y="4462325"/>
            <a:ext cx="302514" cy="370346"/>
          </a:xfrm>
          <a:prstGeom prst="rect">
            <a:avLst/>
          </a:prstGeom>
          <a:noFill/>
        </p:spPr>
        <p:txBody>
          <a:bodyPr wrap="none" rtlCol="0">
            <a:spAutoFit/>
          </a:bodyPr>
          <a:lstStyle/>
          <a:p>
            <a:r>
              <a:rPr lang="en-US">
                <a:solidFill>
                  <a:schemeClr val="bg1"/>
                </a:solidFill>
              </a:rPr>
              <a:t>1</a:t>
            </a:r>
            <a:endParaRPr lang="en-GB">
              <a:solidFill>
                <a:schemeClr val="bg1"/>
              </a:solidFill>
            </a:endParaRPr>
          </a:p>
        </p:txBody>
      </p:sp>
      <p:sp>
        <p:nvSpPr>
          <p:cNvPr id="11" name="Teardrop 10">
            <a:extLst>
              <a:ext uri="{FF2B5EF4-FFF2-40B4-BE49-F238E27FC236}">
                <a16:creationId xmlns:a16="http://schemas.microsoft.com/office/drawing/2014/main" id="{ABC4C148-2098-4E31-9884-87F70C9790BA}"/>
              </a:ext>
            </a:extLst>
          </p:cNvPr>
          <p:cNvSpPr/>
          <p:nvPr/>
        </p:nvSpPr>
        <p:spPr>
          <a:xfrm rot="12000538">
            <a:off x="1692097" y="3737622"/>
            <a:ext cx="576648" cy="576648"/>
          </a:xfrm>
          <a:prstGeom prst="teardrop">
            <a:avLst>
              <a:gd name="adj" fmla="val 138142"/>
            </a:avLst>
          </a:prstGeom>
          <a:solidFill>
            <a:schemeClr val="bg2">
              <a:lumMod val="50000"/>
            </a:schemeClr>
          </a:solidFill>
          <a:ln w="28575">
            <a:solidFill>
              <a:srgbClr val="ED8F65"/>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A1979B7D-3DD0-409E-AE1A-EEAD75D292BB}"/>
              </a:ext>
            </a:extLst>
          </p:cNvPr>
          <p:cNvSpPr txBox="1"/>
          <p:nvPr/>
        </p:nvSpPr>
        <p:spPr>
          <a:xfrm>
            <a:off x="1829164" y="3840775"/>
            <a:ext cx="302514" cy="370346"/>
          </a:xfrm>
          <a:prstGeom prst="rect">
            <a:avLst/>
          </a:prstGeom>
          <a:noFill/>
        </p:spPr>
        <p:txBody>
          <a:bodyPr wrap="none" rtlCol="0">
            <a:spAutoFit/>
          </a:bodyPr>
          <a:lstStyle/>
          <a:p>
            <a:r>
              <a:rPr lang="en-US" dirty="0">
                <a:solidFill>
                  <a:schemeClr val="bg1"/>
                </a:solidFill>
              </a:rPr>
              <a:t>1</a:t>
            </a:r>
            <a:endParaRPr lang="en-GB" dirty="0">
              <a:solidFill>
                <a:schemeClr val="bg1"/>
              </a:solidFill>
            </a:endParaRPr>
          </a:p>
        </p:txBody>
      </p:sp>
      <p:sp>
        <p:nvSpPr>
          <p:cNvPr id="13" name="Speech Bubble: Rectangle with Corners Rounded 12">
            <a:extLst>
              <a:ext uri="{FF2B5EF4-FFF2-40B4-BE49-F238E27FC236}">
                <a16:creationId xmlns:a16="http://schemas.microsoft.com/office/drawing/2014/main" id="{CDEB84AF-B0F2-4085-AA6E-4090B4BE8BA1}"/>
              </a:ext>
            </a:extLst>
          </p:cNvPr>
          <p:cNvSpPr/>
          <p:nvPr/>
        </p:nvSpPr>
        <p:spPr>
          <a:xfrm>
            <a:off x="2644188" y="4482334"/>
            <a:ext cx="672194" cy="508706"/>
          </a:xfrm>
          <a:prstGeom prst="wedgeRoundRectCallout">
            <a:avLst>
              <a:gd name="adj1" fmla="val -128892"/>
              <a:gd name="adj2" fmla="val -34380"/>
              <a:gd name="adj3" fmla="val 16667"/>
            </a:avLst>
          </a:prstGeom>
          <a:solidFill>
            <a:schemeClr val="bg2">
              <a:lumMod val="50000"/>
            </a:schemeClr>
          </a:solidFill>
          <a:ln w="38100">
            <a:solidFill>
              <a:srgbClr val="ED8F65"/>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a:t>2</a:t>
            </a:r>
          </a:p>
        </p:txBody>
      </p:sp>
      <p:cxnSp>
        <p:nvCxnSpPr>
          <p:cNvPr id="14" name="Straight Arrow Connector 13">
            <a:extLst>
              <a:ext uri="{FF2B5EF4-FFF2-40B4-BE49-F238E27FC236}">
                <a16:creationId xmlns:a16="http://schemas.microsoft.com/office/drawing/2014/main" id="{CF84FFE0-2471-A740-82D0-E0B072B56D8E}"/>
              </a:ext>
            </a:extLst>
          </p:cNvPr>
          <p:cNvCxnSpPr>
            <a:cxnSpLocks/>
          </p:cNvCxnSpPr>
          <p:nvPr/>
        </p:nvCxnSpPr>
        <p:spPr>
          <a:xfrm flipV="1">
            <a:off x="2622392" y="950107"/>
            <a:ext cx="926699" cy="867885"/>
          </a:xfrm>
          <a:prstGeom prst="straightConnector1">
            <a:avLst/>
          </a:prstGeom>
          <a:solidFill>
            <a:schemeClr val="bg2">
              <a:lumMod val="50000"/>
            </a:schemeClr>
          </a:solidFill>
          <a:ln w="5715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cxnSp>
      <p:sp>
        <p:nvSpPr>
          <p:cNvPr id="19" name="Rounded Rectangular Callout 18">
            <a:extLst>
              <a:ext uri="{FF2B5EF4-FFF2-40B4-BE49-F238E27FC236}">
                <a16:creationId xmlns:a16="http://schemas.microsoft.com/office/drawing/2014/main" id="{1F868B45-0167-7C43-A907-770F1E96D40D}"/>
              </a:ext>
            </a:extLst>
          </p:cNvPr>
          <p:cNvSpPr/>
          <p:nvPr/>
        </p:nvSpPr>
        <p:spPr>
          <a:xfrm>
            <a:off x="160003" y="2055726"/>
            <a:ext cx="1205293" cy="631495"/>
          </a:xfrm>
          <a:prstGeom prst="wedgeRoundRectCallout">
            <a:avLst>
              <a:gd name="adj1" fmla="val 78211"/>
              <a:gd name="adj2" fmla="val -22370"/>
              <a:gd name="adj3" fmla="val 16667"/>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360000" bIns="45720" numCol="1" spcCol="0" rtlCol="0" fromWordArt="0" anchor="ctr" anchorCtr="0" forceAA="0" compatLnSpc="1">
            <a:prstTxWarp prst="textNoShape">
              <a:avLst/>
            </a:prstTxWarp>
            <a:noAutofit/>
          </a:bodyPr>
          <a:lstStyle/>
          <a:p>
            <a:pPr marL="0" indent="0" algn="ctr">
              <a:spcBef>
                <a:spcPts val="0"/>
              </a:spcBef>
              <a:buFont typeface="Arial" panose="020B0604020202020204" pitchFamily="34" charset="0"/>
              <a:buNone/>
            </a:pPr>
            <a:r>
              <a:rPr lang="en-GB" sz="1600" dirty="0"/>
              <a:t>text</a:t>
            </a:r>
          </a:p>
        </p:txBody>
      </p:sp>
      <p:sp>
        <p:nvSpPr>
          <p:cNvPr id="26" name="Arrow: Right 12">
            <a:extLst>
              <a:ext uri="{FF2B5EF4-FFF2-40B4-BE49-F238E27FC236}">
                <a16:creationId xmlns:a16="http://schemas.microsoft.com/office/drawing/2014/main" id="{36E9C5CF-0EE4-7545-ABC4-1D1033DF15BD}"/>
              </a:ext>
            </a:extLst>
          </p:cNvPr>
          <p:cNvSpPr/>
          <p:nvPr/>
        </p:nvSpPr>
        <p:spPr>
          <a:xfrm>
            <a:off x="3966609" y="2008351"/>
            <a:ext cx="1372307" cy="506972"/>
          </a:xfrm>
          <a:prstGeom prst="rightArrow">
            <a:avLst>
              <a:gd name="adj1" fmla="val 50000"/>
              <a:gd name="adj2" fmla="val 124137"/>
            </a:avLst>
          </a:prstGeom>
          <a:solidFill>
            <a:srgbClr val="ED8F65"/>
          </a:solidFill>
          <a:ln w="38100">
            <a:no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DD2B60AD-4665-4211-9E9D-FAD8E0049F93}"/>
              </a:ext>
            </a:extLst>
          </p:cNvPr>
          <p:cNvSpPr/>
          <p:nvPr/>
        </p:nvSpPr>
        <p:spPr>
          <a:xfrm>
            <a:off x="6876013" y="3918838"/>
            <a:ext cx="1152666" cy="817849"/>
          </a:xfrm>
          <a:prstGeom prst="ellipse">
            <a:avLst/>
          </a:prstGeom>
          <a:noFill/>
          <a:ln w="57150">
            <a:solidFill>
              <a:srgbClr val="ED8F65"/>
            </a:solidFill>
          </a:ln>
          <a:effectLst>
            <a:outerShdw blurRad="57150" dist="19050" dir="5400000" algn="ctr" rotWithShape="0">
              <a:srgbClr val="000000">
                <a:alpha val="30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FE2D7A3C-2A55-4B9B-B5A1-F3AED7844696}"/>
              </a:ext>
            </a:extLst>
          </p:cNvPr>
          <p:cNvPicPr>
            <a:picLocks noChangeAspect="1"/>
          </p:cNvPicPr>
          <p:nvPr/>
        </p:nvPicPr>
        <p:blipFill rotWithShape="1">
          <a:blip r:embed="rId3"/>
          <a:srcRect l="17100" t="27455" r="21283" b="33001"/>
          <a:stretch/>
        </p:blipFill>
        <p:spPr>
          <a:xfrm>
            <a:off x="7718869" y="303463"/>
            <a:ext cx="1783462" cy="923330"/>
          </a:xfrm>
          <a:prstGeom prst="rect">
            <a:avLst/>
          </a:prstGeom>
          <a:ln>
            <a:noFill/>
          </a:ln>
          <a:effectLst>
            <a:outerShdw blurRad="190500" algn="tl" rotWithShape="0">
              <a:srgbClr val="000000">
                <a:alpha val="70000"/>
              </a:srgbClr>
            </a:outerShdw>
          </a:effectLst>
        </p:spPr>
      </p:pic>
      <p:sp>
        <p:nvSpPr>
          <p:cNvPr id="23" name="Arrow: Bent 22">
            <a:extLst>
              <a:ext uri="{FF2B5EF4-FFF2-40B4-BE49-F238E27FC236}">
                <a16:creationId xmlns:a16="http://schemas.microsoft.com/office/drawing/2014/main" id="{0A99D64E-67B0-4894-B662-3ED246167040}"/>
              </a:ext>
            </a:extLst>
          </p:cNvPr>
          <p:cNvSpPr/>
          <p:nvPr/>
        </p:nvSpPr>
        <p:spPr>
          <a:xfrm rot="12772962" flipV="1">
            <a:off x="3596786" y="3899808"/>
            <a:ext cx="1795352" cy="1262109"/>
          </a:xfrm>
          <a:prstGeom prst="bentArrow">
            <a:avLst>
              <a:gd name="adj1" fmla="val 18424"/>
              <a:gd name="adj2" fmla="val 25000"/>
              <a:gd name="adj3" fmla="val 50000"/>
              <a:gd name="adj4" fmla="val 87500"/>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25" name="Speech Bubble: Rectangle with Corners Rounded 24">
            <a:extLst>
              <a:ext uri="{FF2B5EF4-FFF2-40B4-BE49-F238E27FC236}">
                <a16:creationId xmlns:a16="http://schemas.microsoft.com/office/drawing/2014/main" id="{6F41C016-7494-47B4-9E61-832887987F35}"/>
              </a:ext>
            </a:extLst>
          </p:cNvPr>
          <p:cNvSpPr/>
          <p:nvPr/>
        </p:nvSpPr>
        <p:spPr>
          <a:xfrm>
            <a:off x="4788970" y="4227981"/>
            <a:ext cx="672194" cy="508706"/>
          </a:xfrm>
          <a:prstGeom prst="wedgeRoundRectCallout">
            <a:avLst>
              <a:gd name="adj1" fmla="val -32917"/>
              <a:gd name="adj2" fmla="val 24312"/>
              <a:gd name="adj3" fmla="val 16667"/>
            </a:avLst>
          </a:prstGeom>
          <a:solidFill>
            <a:schemeClr val="bg2">
              <a:lumMod val="50000"/>
            </a:schemeClr>
          </a:solidFill>
          <a:ln w="38100">
            <a:solidFill>
              <a:srgbClr val="ED8F65"/>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dirty="0"/>
              <a:t>3</a:t>
            </a:r>
          </a:p>
        </p:txBody>
      </p:sp>
      <p:sp>
        <p:nvSpPr>
          <p:cNvPr id="27" name="Rectangle: Rounded Corners 26">
            <a:extLst>
              <a:ext uri="{FF2B5EF4-FFF2-40B4-BE49-F238E27FC236}">
                <a16:creationId xmlns:a16="http://schemas.microsoft.com/office/drawing/2014/main" id="{4798AFCF-3372-4D68-8635-8E272994EFC1}"/>
              </a:ext>
            </a:extLst>
          </p:cNvPr>
          <p:cNvSpPr/>
          <p:nvPr/>
        </p:nvSpPr>
        <p:spPr>
          <a:xfrm>
            <a:off x="2644188" y="245668"/>
            <a:ext cx="1274867" cy="480242"/>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AF095BE-D9F3-48EC-9418-454C912B0E45}"/>
              </a:ext>
            </a:extLst>
          </p:cNvPr>
          <p:cNvCxnSpPr>
            <a:cxnSpLocks/>
          </p:cNvCxnSpPr>
          <p:nvPr/>
        </p:nvCxnSpPr>
        <p:spPr>
          <a:xfrm flipV="1">
            <a:off x="2436044" y="736502"/>
            <a:ext cx="403475" cy="427870"/>
          </a:xfrm>
          <a:prstGeom prst="straightConnector1">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cxnSp>
      <p:sp>
        <p:nvSpPr>
          <p:cNvPr id="30" name="Arrow: Right 12">
            <a:extLst>
              <a:ext uri="{FF2B5EF4-FFF2-40B4-BE49-F238E27FC236}">
                <a16:creationId xmlns:a16="http://schemas.microsoft.com/office/drawing/2014/main" id="{12E0E564-EFB0-45EC-896F-93CBECFE6BD3}"/>
              </a:ext>
            </a:extLst>
          </p:cNvPr>
          <p:cNvSpPr/>
          <p:nvPr/>
        </p:nvSpPr>
        <p:spPr>
          <a:xfrm>
            <a:off x="4080934" y="2769031"/>
            <a:ext cx="1205294" cy="460727"/>
          </a:xfrm>
          <a:prstGeom prst="rightArrow">
            <a:avLst>
              <a:gd name="adj1" fmla="val 50000"/>
              <a:gd name="adj2" fmla="val 124050"/>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id="{AB6CC570-F50D-F748-8BD3-C8339115D4B4}"/>
              </a:ext>
            </a:extLst>
          </p:cNvPr>
          <p:cNvCxnSpPr>
            <a:cxnSpLocks/>
          </p:cNvCxnSpPr>
          <p:nvPr/>
        </p:nvCxnSpPr>
        <p:spPr>
          <a:xfrm flipH="1" flipV="1">
            <a:off x="261676" y="3945148"/>
            <a:ext cx="614306" cy="421964"/>
          </a:xfrm>
          <a:prstGeom prst="line">
            <a:avLst/>
          </a:prstGeom>
          <a:solidFill>
            <a:schemeClr val="bg2">
              <a:lumMod val="50000"/>
            </a:schemeClr>
          </a:solidFill>
          <a:ln w="5715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cxnSp>
      <p:sp>
        <p:nvSpPr>
          <p:cNvPr id="34" name="Oval 33">
            <a:extLst>
              <a:ext uri="{FF2B5EF4-FFF2-40B4-BE49-F238E27FC236}">
                <a16:creationId xmlns:a16="http://schemas.microsoft.com/office/drawing/2014/main" id="{99748627-0E0A-6545-931B-16F392BED0BD}"/>
              </a:ext>
            </a:extLst>
          </p:cNvPr>
          <p:cNvSpPr/>
          <p:nvPr/>
        </p:nvSpPr>
        <p:spPr>
          <a:xfrm>
            <a:off x="602391" y="4073748"/>
            <a:ext cx="586726" cy="586726"/>
          </a:xfrm>
          <a:prstGeom prst="ellipse">
            <a:avLst/>
          </a:prstGeom>
          <a:solidFill>
            <a:schemeClr val="bg2">
              <a:lumMod val="50000"/>
            </a:schemeClr>
          </a:solidFill>
          <a:ln w="57150">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GB"/>
              <a:t>1</a:t>
            </a:r>
          </a:p>
        </p:txBody>
      </p:sp>
      <p:sp>
        <p:nvSpPr>
          <p:cNvPr id="35" name="Arc 34">
            <a:extLst>
              <a:ext uri="{FF2B5EF4-FFF2-40B4-BE49-F238E27FC236}">
                <a16:creationId xmlns:a16="http://schemas.microsoft.com/office/drawing/2014/main" id="{45D169CA-E14D-9445-BCEC-66406233D14D}"/>
              </a:ext>
            </a:extLst>
          </p:cNvPr>
          <p:cNvSpPr/>
          <p:nvPr/>
        </p:nvSpPr>
        <p:spPr>
          <a:xfrm>
            <a:off x="5766208" y="274852"/>
            <a:ext cx="1508679" cy="1350510"/>
          </a:xfrm>
          <a:prstGeom prst="arc">
            <a:avLst/>
          </a:prstGeom>
          <a:noFill/>
          <a:ln w="5715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id="{53831909-5750-9045-BD73-8FA00CD6E2C4}"/>
              </a:ext>
            </a:extLst>
          </p:cNvPr>
          <p:cNvSpPr/>
          <p:nvPr/>
        </p:nvSpPr>
        <p:spPr>
          <a:xfrm>
            <a:off x="5286228" y="303463"/>
            <a:ext cx="1313740" cy="1216207"/>
          </a:xfrm>
          <a:prstGeom prst="arc">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E0B1568-8863-A04F-8F4C-5563CFA2F8C5}"/>
              </a:ext>
            </a:extLst>
          </p:cNvPr>
          <p:cNvSpPr/>
          <p:nvPr/>
        </p:nvSpPr>
        <p:spPr>
          <a:xfrm>
            <a:off x="5802584" y="3939303"/>
            <a:ext cx="797384" cy="797384"/>
          </a:xfrm>
          <a:prstGeom prst="ellipse">
            <a:avLst/>
          </a:prstGeom>
          <a:noFill/>
          <a:ln w="57150">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cxnSp>
        <p:nvCxnSpPr>
          <p:cNvPr id="41" name="Straight Connector 40">
            <a:extLst>
              <a:ext uri="{FF2B5EF4-FFF2-40B4-BE49-F238E27FC236}">
                <a16:creationId xmlns:a16="http://schemas.microsoft.com/office/drawing/2014/main" id="{0729560D-1741-C235-277D-19E604B43EE5}"/>
              </a:ext>
            </a:extLst>
          </p:cNvPr>
          <p:cNvCxnSpPr>
            <a:cxnSpLocks/>
          </p:cNvCxnSpPr>
          <p:nvPr/>
        </p:nvCxnSpPr>
        <p:spPr>
          <a:xfrm>
            <a:off x="1060377" y="1497969"/>
            <a:ext cx="580595" cy="155"/>
          </a:xfrm>
          <a:prstGeom prst="line">
            <a:avLst/>
          </a:prstGeom>
          <a:noFill/>
          <a:ln w="57150" cap="sq">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cxnSp>
      <p:cxnSp>
        <p:nvCxnSpPr>
          <p:cNvPr id="42" name="Straight Connector 41">
            <a:extLst>
              <a:ext uri="{FF2B5EF4-FFF2-40B4-BE49-F238E27FC236}">
                <a16:creationId xmlns:a16="http://schemas.microsoft.com/office/drawing/2014/main" id="{1FA3680F-63DE-4513-8433-059B0384518B}"/>
              </a:ext>
            </a:extLst>
          </p:cNvPr>
          <p:cNvCxnSpPr>
            <a:cxnSpLocks/>
          </p:cNvCxnSpPr>
          <p:nvPr/>
        </p:nvCxnSpPr>
        <p:spPr>
          <a:xfrm>
            <a:off x="1682937" y="1074369"/>
            <a:ext cx="0" cy="835636"/>
          </a:xfrm>
          <a:prstGeom prst="line">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cxnSp>
      <p:sp>
        <p:nvSpPr>
          <p:cNvPr id="43" name="Rectangle: Rounded Corners 22">
            <a:extLst>
              <a:ext uri="{FF2B5EF4-FFF2-40B4-BE49-F238E27FC236}">
                <a16:creationId xmlns:a16="http://schemas.microsoft.com/office/drawing/2014/main" id="{C088351E-F877-8BE8-3232-A6056B85A0DF}"/>
              </a:ext>
            </a:extLst>
          </p:cNvPr>
          <p:cNvSpPr/>
          <p:nvPr/>
        </p:nvSpPr>
        <p:spPr>
          <a:xfrm>
            <a:off x="116237" y="1220892"/>
            <a:ext cx="1051138" cy="553270"/>
          </a:xfrm>
          <a:prstGeom prst="roundRect">
            <a:avLst>
              <a:gd name="adj" fmla="val 29605"/>
            </a:avLst>
          </a:prstGeom>
          <a:solidFill>
            <a:srgbClr val="88888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44" name="Rounded Rectangular Callout 18">
            <a:extLst>
              <a:ext uri="{FF2B5EF4-FFF2-40B4-BE49-F238E27FC236}">
                <a16:creationId xmlns:a16="http://schemas.microsoft.com/office/drawing/2014/main" id="{9FD468A2-2EDD-AB96-87AF-8C2D64DC85A6}"/>
              </a:ext>
            </a:extLst>
          </p:cNvPr>
          <p:cNvSpPr/>
          <p:nvPr/>
        </p:nvSpPr>
        <p:spPr>
          <a:xfrm>
            <a:off x="168481" y="2769032"/>
            <a:ext cx="1205293" cy="631495"/>
          </a:xfrm>
          <a:prstGeom prst="wedgeRoundRectCallout">
            <a:avLst>
              <a:gd name="adj1" fmla="val 78211"/>
              <a:gd name="adj2" fmla="val -22370"/>
              <a:gd name="adj3" fmla="val 16667"/>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text</a:t>
            </a:r>
          </a:p>
        </p:txBody>
      </p:sp>
      <p:sp>
        <p:nvSpPr>
          <p:cNvPr id="46" name="Rounded Rectangular Callout 18">
            <a:extLst>
              <a:ext uri="{FF2B5EF4-FFF2-40B4-BE49-F238E27FC236}">
                <a16:creationId xmlns:a16="http://schemas.microsoft.com/office/drawing/2014/main" id="{6C16F855-FE2B-1882-C868-618A6C2C2035}"/>
              </a:ext>
            </a:extLst>
          </p:cNvPr>
          <p:cNvSpPr/>
          <p:nvPr/>
        </p:nvSpPr>
        <p:spPr>
          <a:xfrm>
            <a:off x="1913094" y="2769031"/>
            <a:ext cx="1205293" cy="631495"/>
          </a:xfrm>
          <a:prstGeom prst="wedgeRoundRectCallout">
            <a:avLst>
              <a:gd name="adj1" fmla="val 78211"/>
              <a:gd name="adj2" fmla="val -22370"/>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text</a:t>
            </a:r>
          </a:p>
        </p:txBody>
      </p:sp>
      <p:sp>
        <p:nvSpPr>
          <p:cNvPr id="47" name="Rounded Rectangular Callout 18">
            <a:extLst>
              <a:ext uri="{FF2B5EF4-FFF2-40B4-BE49-F238E27FC236}">
                <a16:creationId xmlns:a16="http://schemas.microsoft.com/office/drawing/2014/main" id="{65D2F341-14DC-AA2C-EE85-4992AD291F7A}"/>
              </a:ext>
            </a:extLst>
          </p:cNvPr>
          <p:cNvSpPr/>
          <p:nvPr/>
        </p:nvSpPr>
        <p:spPr>
          <a:xfrm>
            <a:off x="1883130" y="2055725"/>
            <a:ext cx="1205293" cy="631495"/>
          </a:xfrm>
          <a:prstGeom prst="wedgeRoundRectCallout">
            <a:avLst>
              <a:gd name="adj1" fmla="val 78211"/>
              <a:gd name="adj2" fmla="val -22370"/>
              <a:gd name="adj3" fmla="val 16667"/>
            </a:avLst>
          </a:prstGeom>
          <a:solidFill>
            <a:srgbClr val="88888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360000" bIns="45720" numCol="1" spcCol="0" rtlCol="0" fromWordArt="0" anchor="ctr" anchorCtr="0" forceAA="0" compatLnSpc="1">
            <a:prstTxWarp prst="textNoShape">
              <a:avLst/>
            </a:prstTxWarp>
            <a:noAutofit/>
          </a:bodyPr>
          <a:lstStyle/>
          <a:p>
            <a:pPr marL="0" indent="0" algn="ctr">
              <a:spcBef>
                <a:spcPts val="0"/>
              </a:spcBef>
              <a:buFont typeface="Arial" panose="020B0604020202020204" pitchFamily="34" charset="0"/>
              <a:buNone/>
            </a:pPr>
            <a:r>
              <a:rPr lang="en-GB" sz="1600" dirty="0"/>
              <a:t>text</a:t>
            </a:r>
          </a:p>
        </p:txBody>
      </p:sp>
      <p:sp>
        <p:nvSpPr>
          <p:cNvPr id="50" name="Arrow: Right 12">
            <a:extLst>
              <a:ext uri="{FF2B5EF4-FFF2-40B4-BE49-F238E27FC236}">
                <a16:creationId xmlns:a16="http://schemas.microsoft.com/office/drawing/2014/main" id="{7570D0FE-773C-F1BD-CE9E-0AA208AA17AD}"/>
              </a:ext>
            </a:extLst>
          </p:cNvPr>
          <p:cNvSpPr/>
          <p:nvPr/>
        </p:nvSpPr>
        <p:spPr>
          <a:xfrm>
            <a:off x="5558593" y="2769032"/>
            <a:ext cx="1205294" cy="460727"/>
          </a:xfrm>
          <a:prstGeom prst="rightArrow">
            <a:avLst>
              <a:gd name="adj1" fmla="val 50000"/>
              <a:gd name="adj2" fmla="val 124050"/>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51" name="Arrow: Right 12">
            <a:extLst>
              <a:ext uri="{FF2B5EF4-FFF2-40B4-BE49-F238E27FC236}">
                <a16:creationId xmlns:a16="http://schemas.microsoft.com/office/drawing/2014/main" id="{D16C28AB-36AD-65A2-A39C-B6A73CA6F961}"/>
              </a:ext>
            </a:extLst>
          </p:cNvPr>
          <p:cNvSpPr/>
          <p:nvPr/>
        </p:nvSpPr>
        <p:spPr>
          <a:xfrm>
            <a:off x="5423504" y="1987193"/>
            <a:ext cx="1372307" cy="506972"/>
          </a:xfrm>
          <a:prstGeom prst="rightArrow">
            <a:avLst>
              <a:gd name="adj1" fmla="val 50000"/>
              <a:gd name="adj2" fmla="val 124137"/>
            </a:avLst>
          </a:prstGeom>
          <a:solidFill>
            <a:srgbClr val="ED8F65"/>
          </a:solidFill>
          <a:ln w="38100">
            <a:noFill/>
            <a:headEnd type="none" w="med" len="med"/>
            <a:tailEnd type="triangle" w="med" len="med"/>
          </a:ln>
          <a:effectLst>
            <a:outerShdw blurRad="76200" dist="76200" dir="4920000" algn="tl" rotWithShape="0">
              <a:prstClr val="black">
                <a:alpha val="2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FB5CF01B-D27C-4319-A463-DCF66F716854}"/>
              </a:ext>
            </a:extLst>
          </p:cNvPr>
          <p:cNvSpPr/>
          <p:nvPr/>
        </p:nvSpPr>
        <p:spPr>
          <a:xfrm>
            <a:off x="1397176" y="5225359"/>
            <a:ext cx="2237128" cy="1173296"/>
          </a:xfrm>
          <a:prstGeom prst="roundRect">
            <a:avLst>
              <a:gd name="adj" fmla="val 27842"/>
            </a:avLst>
          </a:prstGeom>
          <a:solidFill>
            <a:schemeClr val="bg2">
              <a:lumMod val="50000"/>
            </a:schemeClr>
          </a:solidFill>
          <a:ln w="57150">
            <a:solidFill>
              <a:srgbClr val="ED8F65"/>
            </a:solidFill>
          </a:ln>
          <a:effectLst/>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endParaRPr lang="en-GB" sz="1600"/>
          </a:p>
        </p:txBody>
      </p:sp>
      <p:sp>
        <p:nvSpPr>
          <p:cNvPr id="7" name="Free-form: Shape 6">
            <a:extLst>
              <a:ext uri="{FF2B5EF4-FFF2-40B4-BE49-F238E27FC236}">
                <a16:creationId xmlns:a16="http://schemas.microsoft.com/office/drawing/2014/main" id="{AA852B33-8D27-1D1D-DA7D-939B3C0785F3}"/>
              </a:ext>
            </a:extLst>
          </p:cNvPr>
          <p:cNvSpPr/>
          <p:nvPr/>
        </p:nvSpPr>
        <p:spPr>
          <a:xfrm>
            <a:off x="7148811" y="5812007"/>
            <a:ext cx="3989294" cy="376574"/>
          </a:xfrm>
          <a:custGeom>
            <a:avLst/>
            <a:gdLst>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58623 h 376552"/>
              <a:gd name="connsiteX1" fmla="*/ 2133600 w 3989294"/>
              <a:gd name="connsiteY1" fmla="*/ 35 h 376552"/>
              <a:gd name="connsiteX2" fmla="*/ 3989294 w 3989294"/>
              <a:gd name="connsiteY2" fmla="*/ 376552 h 376552"/>
              <a:gd name="connsiteX0" fmla="*/ 0 w 3989294"/>
              <a:gd name="connsiteY0" fmla="*/ 358645 h 376574"/>
              <a:gd name="connsiteX1" fmla="*/ 2133600 w 3989294"/>
              <a:gd name="connsiteY1" fmla="*/ 57 h 376574"/>
              <a:gd name="connsiteX2" fmla="*/ 3989294 w 3989294"/>
              <a:gd name="connsiteY2" fmla="*/ 376574 h 376574"/>
              <a:gd name="connsiteX0" fmla="*/ 0 w 3989294"/>
              <a:gd name="connsiteY0" fmla="*/ 358645 h 376574"/>
              <a:gd name="connsiteX1" fmla="*/ 2133600 w 3989294"/>
              <a:gd name="connsiteY1" fmla="*/ 57 h 376574"/>
              <a:gd name="connsiteX2" fmla="*/ 3989294 w 3989294"/>
              <a:gd name="connsiteY2" fmla="*/ 376574 h 376574"/>
            </a:gdLst>
            <a:ahLst/>
            <a:cxnLst>
              <a:cxn ang="0">
                <a:pos x="connsiteX0" y="connsiteY0"/>
              </a:cxn>
              <a:cxn ang="0">
                <a:pos x="connsiteX1" y="connsiteY1"/>
              </a:cxn>
              <a:cxn ang="0">
                <a:pos x="connsiteX2" y="connsiteY2"/>
              </a:cxn>
            </a:cxnLst>
            <a:rect l="l" t="t" r="r" b="b"/>
            <a:pathLst>
              <a:path w="3989294" h="376574">
                <a:moveTo>
                  <a:pt x="0" y="358645"/>
                </a:moveTo>
                <a:cubicBezTo>
                  <a:pt x="644711" y="110622"/>
                  <a:pt x="1468718" y="-2931"/>
                  <a:pt x="2133600" y="57"/>
                </a:cubicBezTo>
                <a:cubicBezTo>
                  <a:pt x="2798482" y="3045"/>
                  <a:pt x="3300506" y="131539"/>
                  <a:pt x="3989294" y="376574"/>
                </a:cubicBezTo>
              </a:path>
            </a:pathLst>
          </a:custGeom>
          <a:noFill/>
          <a:ln w="7620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dirty="0">
              <a:solidFill>
                <a:srgbClr val="ED8F65"/>
              </a:solidFill>
            </a:endParaRPr>
          </a:p>
        </p:txBody>
      </p:sp>
    </p:spTree>
    <p:extLst>
      <p:ext uri="{BB962C8B-B14F-4D97-AF65-F5344CB8AC3E}">
        <p14:creationId xmlns:p14="http://schemas.microsoft.com/office/powerpoint/2010/main" val="648404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72638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F8C8AF5-4AAA-441F-3C64-369491C8A8D1}"/>
              </a:ext>
            </a:extLst>
          </p:cNvPr>
          <p:cNvSpPr txBox="1"/>
          <p:nvPr/>
        </p:nvSpPr>
        <p:spPr>
          <a:xfrm>
            <a:off x="1509768" y="1859339"/>
            <a:ext cx="9172464" cy="1107996"/>
          </a:xfrm>
          <a:prstGeom prst="rect">
            <a:avLst/>
          </a:prstGeom>
          <a:noFill/>
        </p:spPr>
        <p:txBody>
          <a:bodyPr wrap="square" rtlCol="0">
            <a:spAutoFit/>
          </a:bodyPr>
          <a:lstStyle/>
          <a:p>
            <a:r>
              <a:rPr lang="en-US" sz="6600" b="1" dirty="0">
                <a:solidFill>
                  <a:srgbClr val="CC92F7"/>
                </a:solidFill>
                <a:latin typeface="Helvetica" pitchFamily="2" charset="0"/>
              </a:rPr>
              <a:t>Useful Stuff</a:t>
            </a:r>
            <a:endParaRPr lang="en-US" sz="6600" dirty="0">
              <a:solidFill>
                <a:srgbClr val="CC92F7"/>
              </a:solidFill>
              <a:latin typeface="Helvetica" pitchFamily="2" charset="0"/>
            </a:endParaRPr>
          </a:p>
        </p:txBody>
      </p:sp>
      <p:sp>
        <p:nvSpPr>
          <p:cNvPr id="10" name="TextBox 9">
            <a:extLst>
              <a:ext uri="{FF2B5EF4-FFF2-40B4-BE49-F238E27FC236}">
                <a16:creationId xmlns:a16="http://schemas.microsoft.com/office/drawing/2014/main" id="{D57C236C-FA28-42AB-8796-1D4A1728DD59}"/>
              </a:ext>
            </a:extLst>
          </p:cNvPr>
          <p:cNvSpPr txBox="1"/>
          <p:nvPr/>
        </p:nvSpPr>
        <p:spPr>
          <a:xfrm>
            <a:off x="430528" y="6290592"/>
            <a:ext cx="1893222" cy="238527"/>
          </a:xfrm>
          <a:prstGeom prst="rect">
            <a:avLst/>
          </a:prstGeom>
          <a:noFill/>
        </p:spPr>
        <p:txBody>
          <a:bodyPr wrap="square" rtlCol="0">
            <a:spAutoFit/>
          </a:bodyPr>
          <a:lstStyle/>
          <a:p>
            <a:r>
              <a:rPr lang="en-GB" sz="950" dirty="0">
                <a:solidFill>
                  <a:srgbClr val="352942"/>
                </a:solidFill>
                <a:latin typeface="Helvetica"/>
                <a:cs typeface="Helvetica"/>
              </a:rPr>
              <a:t>University for the Creative Arts</a:t>
            </a:r>
          </a:p>
        </p:txBody>
      </p:sp>
      <p:sp>
        <p:nvSpPr>
          <p:cNvPr id="11" name="TextBox 10">
            <a:extLst>
              <a:ext uri="{FF2B5EF4-FFF2-40B4-BE49-F238E27FC236}">
                <a16:creationId xmlns:a16="http://schemas.microsoft.com/office/drawing/2014/main" id="{9C907AAB-FC38-E4FC-9CC7-A34EB58E5F93}"/>
              </a:ext>
            </a:extLst>
          </p:cNvPr>
          <p:cNvSpPr txBox="1"/>
          <p:nvPr/>
        </p:nvSpPr>
        <p:spPr>
          <a:xfrm>
            <a:off x="8231798" y="391798"/>
            <a:ext cx="3483952" cy="552780"/>
          </a:xfrm>
          <a:prstGeom prst="rect">
            <a:avLst/>
          </a:prstGeom>
          <a:noFill/>
        </p:spPr>
        <p:txBody>
          <a:bodyPr wrap="square" rtlCol="0">
            <a:spAutoFit/>
          </a:bodyPr>
          <a:lstStyle/>
          <a:p>
            <a:pPr>
              <a:lnSpc>
                <a:spcPts val="3500"/>
              </a:lnSpc>
            </a:pPr>
            <a:r>
              <a:rPr lang="en-US" sz="3500" dirty="0">
                <a:solidFill>
                  <a:srgbClr val="352942"/>
                </a:solidFill>
                <a:latin typeface="Helvetica" pitchFamily="2" charset="0"/>
              </a:rPr>
              <a:t>Header title</a:t>
            </a:r>
          </a:p>
        </p:txBody>
      </p:sp>
      <p:sp>
        <p:nvSpPr>
          <p:cNvPr id="9" name="Rectangle 8">
            <a:extLst>
              <a:ext uri="{FF2B5EF4-FFF2-40B4-BE49-F238E27FC236}">
                <a16:creationId xmlns:a16="http://schemas.microsoft.com/office/drawing/2014/main" id="{145636EC-6B71-6FF3-826F-9903C31A3071}"/>
              </a:ext>
            </a:extLst>
          </p:cNvPr>
          <p:cNvSpPr/>
          <p:nvPr/>
        </p:nvSpPr>
        <p:spPr>
          <a:xfrm>
            <a:off x="5415219" y="328527"/>
            <a:ext cx="969155" cy="952728"/>
          </a:xfrm>
          <a:prstGeom prst="rect">
            <a:avLst/>
          </a:prstGeom>
          <a:solidFill>
            <a:srgbClr val="3529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1">
            <a:extLst>
              <a:ext uri="{FF2B5EF4-FFF2-40B4-BE49-F238E27FC236}">
                <a16:creationId xmlns:a16="http://schemas.microsoft.com/office/drawing/2014/main" id="{0059D0ED-C1BC-6372-C317-1306520B2D27}"/>
              </a:ext>
            </a:extLst>
          </p:cNvPr>
          <p:cNvSpPr>
            <a:spLocks noGrp="1"/>
          </p:cNvSpPr>
          <p:nvPr>
            <p:ph type="title"/>
          </p:nvPr>
        </p:nvSpPr>
        <p:spPr>
          <a:xfrm>
            <a:off x="838200" y="365125"/>
            <a:ext cx="3884629" cy="737811"/>
          </a:xfrm>
        </p:spPr>
        <p:txBody>
          <a:bodyPr>
            <a:normAutofit/>
          </a:bodyPr>
          <a:lstStyle/>
          <a:p>
            <a:r>
              <a:rPr lang="en-US" sz="3600" dirty="0">
                <a:solidFill>
                  <a:srgbClr val="352942"/>
                </a:solidFill>
                <a:latin typeface="Helvetica" pitchFamily="2" charset="0"/>
              </a:rPr>
              <a:t>Title</a:t>
            </a:r>
            <a:endParaRPr lang="en-GB" sz="3600" dirty="0"/>
          </a:p>
        </p:txBody>
      </p:sp>
      <p:sp>
        <p:nvSpPr>
          <p:cNvPr id="13" name="Rectangle 12">
            <a:extLst>
              <a:ext uri="{FF2B5EF4-FFF2-40B4-BE49-F238E27FC236}">
                <a16:creationId xmlns:a16="http://schemas.microsoft.com/office/drawing/2014/main" id="{5DB006D0-7611-5C8C-5246-021F3FA1669C}"/>
              </a:ext>
            </a:extLst>
          </p:cNvPr>
          <p:cNvSpPr/>
          <p:nvPr/>
        </p:nvSpPr>
        <p:spPr>
          <a:xfrm>
            <a:off x="4566524" y="328527"/>
            <a:ext cx="874973" cy="952728"/>
          </a:xfrm>
          <a:prstGeom prst="rect">
            <a:avLst/>
          </a:prstGeom>
          <a:solidFill>
            <a:srgbClr val="CC92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EDF4264-B89C-4F5D-8B1C-713B3D5E5581}"/>
              </a:ext>
            </a:extLst>
          </p:cNvPr>
          <p:cNvPicPr>
            <a:picLocks noChangeAspect="1"/>
          </p:cNvPicPr>
          <p:nvPr/>
        </p:nvPicPr>
        <p:blipFill>
          <a:blip r:embed="rId2"/>
          <a:stretch>
            <a:fillRect/>
          </a:stretch>
        </p:blipFill>
        <p:spPr>
          <a:xfrm>
            <a:off x="6096421" y="710440"/>
            <a:ext cx="776637" cy="787947"/>
          </a:xfrm>
          <a:prstGeom prst="rect">
            <a:avLst/>
          </a:prstGeom>
        </p:spPr>
      </p:pic>
    </p:spTree>
    <p:extLst>
      <p:ext uri="{BB962C8B-B14F-4D97-AF65-F5344CB8AC3E}">
        <p14:creationId xmlns:p14="http://schemas.microsoft.com/office/powerpoint/2010/main" val="3900754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D3410CF2-73A0-7F2B-A6B2-C66BFCA7498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E823C4EA-AC22-AD59-91F3-8D72BB85DC0A}"/>
              </a:ext>
            </a:extLst>
          </p:cNvPr>
          <p:cNvPicPr>
            <a:picLocks noChangeAspect="1"/>
          </p:cNvPicPr>
          <p:nvPr/>
        </p:nvPicPr>
        <p:blipFill>
          <a:blip r:embed="rId3"/>
          <a:srcRect r="15136" b="40235"/>
          <a:stretch/>
        </p:blipFill>
        <p:spPr>
          <a:xfrm>
            <a:off x="1223281" y="1055849"/>
            <a:ext cx="10968719" cy="5802151"/>
          </a:xfrm>
          <a:prstGeom prst="rect">
            <a:avLst/>
          </a:prstGeom>
        </p:spPr>
      </p:pic>
      <p:sp>
        <p:nvSpPr>
          <p:cNvPr id="9" name="Rectangle 8">
            <a:extLst>
              <a:ext uri="{FF2B5EF4-FFF2-40B4-BE49-F238E27FC236}">
                <a16:creationId xmlns:a16="http://schemas.microsoft.com/office/drawing/2014/main" id="{12CCC449-8EBA-59E9-43E4-87069A668AAA}"/>
              </a:ext>
            </a:extLst>
          </p:cNvPr>
          <p:cNvSpPr/>
          <p:nvPr/>
        </p:nvSpPr>
        <p:spPr>
          <a:xfrm>
            <a:off x="-1" y="227538"/>
            <a:ext cx="3741965"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Importing</a:t>
            </a:r>
          </a:p>
        </p:txBody>
      </p:sp>
      <p:pic>
        <p:nvPicPr>
          <p:cNvPr id="6" name="Picture 5">
            <a:extLst>
              <a:ext uri="{FF2B5EF4-FFF2-40B4-BE49-F238E27FC236}">
                <a16:creationId xmlns:a16="http://schemas.microsoft.com/office/drawing/2014/main" id="{779461C9-AA92-965F-C000-504506E2C9B5}"/>
              </a:ext>
            </a:extLst>
          </p:cNvPr>
          <p:cNvPicPr>
            <a:picLocks noChangeAspect="1"/>
          </p:cNvPicPr>
          <p:nvPr/>
        </p:nvPicPr>
        <p:blipFill>
          <a:blip r:embed="rId4"/>
          <a:stretch>
            <a:fillRect/>
          </a:stretch>
        </p:blipFill>
        <p:spPr>
          <a:xfrm>
            <a:off x="5515144" y="1319003"/>
            <a:ext cx="6226047" cy="5053023"/>
          </a:xfrm>
          <a:prstGeom prst="rect">
            <a:avLst/>
          </a:prstGeom>
        </p:spPr>
      </p:pic>
      <p:sp>
        <p:nvSpPr>
          <p:cNvPr id="12" name="Rounded Rectangular Callout 18">
            <a:extLst>
              <a:ext uri="{FF2B5EF4-FFF2-40B4-BE49-F238E27FC236}">
                <a16:creationId xmlns:a16="http://schemas.microsoft.com/office/drawing/2014/main" id="{072B2A1E-A732-724E-BAC5-6357F687E2EE}"/>
              </a:ext>
            </a:extLst>
          </p:cNvPr>
          <p:cNvSpPr/>
          <p:nvPr/>
        </p:nvSpPr>
        <p:spPr>
          <a:xfrm>
            <a:off x="6768936" y="1988730"/>
            <a:ext cx="2817252" cy="2202149"/>
          </a:xfrm>
          <a:prstGeom prst="wedgeRoundRectCallout">
            <a:avLst>
              <a:gd name="adj1" fmla="val 73412"/>
              <a:gd name="adj2" fmla="val -48347"/>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Sign in – you may need to do this twice to get it to actually work!</a:t>
            </a:r>
          </a:p>
        </p:txBody>
      </p:sp>
      <p:sp>
        <p:nvSpPr>
          <p:cNvPr id="15" name="Rectangle: Rounded Corners 14">
            <a:extLst>
              <a:ext uri="{FF2B5EF4-FFF2-40B4-BE49-F238E27FC236}">
                <a16:creationId xmlns:a16="http://schemas.microsoft.com/office/drawing/2014/main" id="{A6B0D6B6-00E9-218D-BD45-5941A9B585D6}"/>
              </a:ext>
            </a:extLst>
          </p:cNvPr>
          <p:cNvSpPr/>
          <p:nvPr/>
        </p:nvSpPr>
        <p:spPr>
          <a:xfrm>
            <a:off x="3496050" y="2338449"/>
            <a:ext cx="1799850" cy="355479"/>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17" name="Rounded Rectangular Callout 18">
            <a:extLst>
              <a:ext uri="{FF2B5EF4-FFF2-40B4-BE49-F238E27FC236}">
                <a16:creationId xmlns:a16="http://schemas.microsoft.com/office/drawing/2014/main" id="{9099936F-C88D-F08D-882E-E4F7034B7BB5}"/>
              </a:ext>
            </a:extLst>
          </p:cNvPr>
          <p:cNvSpPr/>
          <p:nvPr/>
        </p:nvSpPr>
        <p:spPr>
          <a:xfrm>
            <a:off x="2140628" y="2989028"/>
            <a:ext cx="2562320" cy="879943"/>
          </a:xfrm>
          <a:prstGeom prst="wedgeRoundRectCallout">
            <a:avLst>
              <a:gd name="adj1" fmla="val 27865"/>
              <a:gd name="adj2" fmla="val -86632"/>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Open </a:t>
            </a:r>
            <a:r>
              <a:rPr lang="en-GB" sz="1600" dirty="0" err="1"/>
              <a:t>Quixel</a:t>
            </a:r>
            <a:r>
              <a:rPr lang="en-GB" sz="1600" dirty="0"/>
              <a:t> Bridge</a:t>
            </a:r>
          </a:p>
        </p:txBody>
      </p:sp>
    </p:spTree>
    <p:extLst>
      <p:ext uri="{BB962C8B-B14F-4D97-AF65-F5344CB8AC3E}">
        <p14:creationId xmlns:p14="http://schemas.microsoft.com/office/powerpoint/2010/main" val="40097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EDCA9CB3-9808-E23D-AE47-112EC449A1B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3DD63F6-7F80-F483-2CF9-1CC726D37DE7}"/>
              </a:ext>
            </a:extLst>
          </p:cNvPr>
          <p:cNvPicPr>
            <a:picLocks noChangeAspect="1"/>
          </p:cNvPicPr>
          <p:nvPr/>
        </p:nvPicPr>
        <p:blipFill>
          <a:blip r:embed="rId3"/>
          <a:stretch>
            <a:fillRect/>
          </a:stretch>
        </p:blipFill>
        <p:spPr>
          <a:xfrm>
            <a:off x="913140" y="0"/>
            <a:ext cx="9369592" cy="6858000"/>
          </a:xfrm>
          <a:prstGeom prst="rect">
            <a:avLst/>
          </a:prstGeom>
        </p:spPr>
      </p:pic>
      <p:sp>
        <p:nvSpPr>
          <p:cNvPr id="2" name="Rounded Rectangular Callout 18">
            <a:extLst>
              <a:ext uri="{FF2B5EF4-FFF2-40B4-BE49-F238E27FC236}">
                <a16:creationId xmlns:a16="http://schemas.microsoft.com/office/drawing/2014/main" id="{65D1AF93-7BB6-2A8C-CF62-0C09B6F7F12F}"/>
              </a:ext>
            </a:extLst>
          </p:cNvPr>
          <p:cNvSpPr/>
          <p:nvPr/>
        </p:nvSpPr>
        <p:spPr>
          <a:xfrm>
            <a:off x="2639278" y="1242467"/>
            <a:ext cx="2817252" cy="1097874"/>
          </a:xfrm>
          <a:prstGeom prst="wedgeRoundRectCallout">
            <a:avLst>
              <a:gd name="adj1" fmla="val -44853"/>
              <a:gd name="adj2" fmla="val -82474"/>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2. Select the </a:t>
            </a:r>
            <a:r>
              <a:rPr lang="en-GB" sz="1600" dirty="0" err="1"/>
              <a:t>MetaHuman</a:t>
            </a:r>
            <a:r>
              <a:rPr lang="en-GB" sz="1600" dirty="0"/>
              <a:t> Presets</a:t>
            </a:r>
          </a:p>
        </p:txBody>
      </p:sp>
      <p:sp>
        <p:nvSpPr>
          <p:cNvPr id="6" name="Rectangle: Rounded Corners 5">
            <a:extLst>
              <a:ext uri="{FF2B5EF4-FFF2-40B4-BE49-F238E27FC236}">
                <a16:creationId xmlns:a16="http://schemas.microsoft.com/office/drawing/2014/main" id="{1A718271-251D-7252-EC5B-2535F96C636F}"/>
              </a:ext>
            </a:extLst>
          </p:cNvPr>
          <p:cNvSpPr/>
          <p:nvPr/>
        </p:nvSpPr>
        <p:spPr>
          <a:xfrm>
            <a:off x="949600" y="1443840"/>
            <a:ext cx="513058" cy="480242"/>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10" name="Rounded Rectangular Callout 18">
            <a:extLst>
              <a:ext uri="{FF2B5EF4-FFF2-40B4-BE49-F238E27FC236}">
                <a16:creationId xmlns:a16="http://schemas.microsoft.com/office/drawing/2014/main" id="{4ECB9700-BD7B-436A-4ECB-718CBBC846F9}"/>
              </a:ext>
            </a:extLst>
          </p:cNvPr>
          <p:cNvSpPr/>
          <p:nvPr/>
        </p:nvSpPr>
        <p:spPr>
          <a:xfrm>
            <a:off x="352828" y="2204039"/>
            <a:ext cx="744451" cy="609600"/>
          </a:xfrm>
          <a:prstGeom prst="wedgeRoundRectCallout">
            <a:avLst>
              <a:gd name="adj1" fmla="val 45824"/>
              <a:gd name="adj2" fmla="val -92074"/>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1.</a:t>
            </a:r>
          </a:p>
        </p:txBody>
      </p:sp>
      <p:sp>
        <p:nvSpPr>
          <p:cNvPr id="11" name="Rounded Rectangular Callout 18">
            <a:extLst>
              <a:ext uri="{FF2B5EF4-FFF2-40B4-BE49-F238E27FC236}">
                <a16:creationId xmlns:a16="http://schemas.microsoft.com/office/drawing/2014/main" id="{96E43111-2F58-5B5A-C9F7-57BDA28FA2E9}"/>
              </a:ext>
            </a:extLst>
          </p:cNvPr>
          <p:cNvSpPr/>
          <p:nvPr/>
        </p:nvSpPr>
        <p:spPr>
          <a:xfrm>
            <a:off x="725053" y="4131744"/>
            <a:ext cx="2350907" cy="934852"/>
          </a:xfrm>
          <a:prstGeom prst="wedgeRoundRectCallout">
            <a:avLst>
              <a:gd name="adj1" fmla="val 71993"/>
              <a:gd name="adj2" fmla="val -23173"/>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3. Choose your </a:t>
            </a:r>
            <a:r>
              <a:rPr lang="en-GB" sz="1600" dirty="0" err="1"/>
              <a:t>MataHuman</a:t>
            </a:r>
            <a:endParaRPr lang="en-GB" sz="1600" dirty="0"/>
          </a:p>
        </p:txBody>
      </p:sp>
      <p:sp>
        <p:nvSpPr>
          <p:cNvPr id="14" name="Rounded Rectangular Callout 18">
            <a:extLst>
              <a:ext uri="{FF2B5EF4-FFF2-40B4-BE49-F238E27FC236}">
                <a16:creationId xmlns:a16="http://schemas.microsoft.com/office/drawing/2014/main" id="{E1ECCB6C-972E-A233-837F-63891976C928}"/>
              </a:ext>
            </a:extLst>
          </p:cNvPr>
          <p:cNvSpPr/>
          <p:nvPr/>
        </p:nvSpPr>
        <p:spPr>
          <a:xfrm>
            <a:off x="4221415" y="3758999"/>
            <a:ext cx="2564106" cy="2341387"/>
          </a:xfrm>
          <a:prstGeom prst="wedgeRoundRectCallout">
            <a:avLst>
              <a:gd name="adj1" fmla="val 49572"/>
              <a:gd name="adj2" fmla="val 68278"/>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4. Select </a:t>
            </a:r>
            <a:r>
              <a:rPr lang="en-GB" sz="1600" b="1" dirty="0"/>
              <a:t>Cinematic (Complete)</a:t>
            </a:r>
            <a:r>
              <a:rPr lang="en-GB" sz="1600" dirty="0"/>
              <a:t> quality</a:t>
            </a:r>
          </a:p>
          <a:p>
            <a:pPr algn="ctr"/>
            <a:endParaRPr lang="en-GB" sz="1600" dirty="0"/>
          </a:p>
          <a:p>
            <a:pPr algn="ctr"/>
            <a:r>
              <a:rPr lang="en-GB" sz="1400" dirty="0" err="1"/>
              <a:t>Apparantly</a:t>
            </a:r>
            <a:r>
              <a:rPr lang="en-GB" sz="1400" dirty="0"/>
              <a:t> it needs to be this setting for the old Metahumans to work correctly with the new setup</a:t>
            </a:r>
          </a:p>
        </p:txBody>
      </p:sp>
      <p:sp>
        <p:nvSpPr>
          <p:cNvPr id="15" name="Rounded Rectangular Callout 18">
            <a:extLst>
              <a:ext uri="{FF2B5EF4-FFF2-40B4-BE49-F238E27FC236}">
                <a16:creationId xmlns:a16="http://schemas.microsoft.com/office/drawing/2014/main" id="{0B020414-BD8A-E2D3-9ACE-EFC45FC9092E}"/>
              </a:ext>
            </a:extLst>
          </p:cNvPr>
          <p:cNvSpPr/>
          <p:nvPr/>
        </p:nvSpPr>
        <p:spPr>
          <a:xfrm>
            <a:off x="7010183" y="3285715"/>
            <a:ext cx="2564106" cy="2341387"/>
          </a:xfrm>
          <a:prstGeom prst="wedgeRoundRectCallout">
            <a:avLst>
              <a:gd name="adj1" fmla="val 31313"/>
              <a:gd name="adj2" fmla="val 77339"/>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5. Click </a:t>
            </a:r>
            <a:r>
              <a:rPr lang="en-GB" sz="1600" b="1" dirty="0"/>
              <a:t>Download</a:t>
            </a:r>
            <a:r>
              <a:rPr lang="en-GB" sz="1600" dirty="0"/>
              <a:t> (this may take about 10 mins or more)</a:t>
            </a:r>
            <a:endParaRPr lang="en-GB" sz="1400" dirty="0"/>
          </a:p>
        </p:txBody>
      </p:sp>
      <p:sp>
        <p:nvSpPr>
          <p:cNvPr id="16" name="Rounded Rectangular Callout 18">
            <a:extLst>
              <a:ext uri="{FF2B5EF4-FFF2-40B4-BE49-F238E27FC236}">
                <a16:creationId xmlns:a16="http://schemas.microsoft.com/office/drawing/2014/main" id="{91120A15-DEB9-E830-8E01-7A37968F40A9}"/>
              </a:ext>
            </a:extLst>
          </p:cNvPr>
          <p:cNvSpPr/>
          <p:nvPr/>
        </p:nvSpPr>
        <p:spPr>
          <a:xfrm>
            <a:off x="9816262" y="3758999"/>
            <a:ext cx="2151405" cy="2115107"/>
          </a:xfrm>
          <a:prstGeom prst="wedgeRoundRectCallout">
            <a:avLst>
              <a:gd name="adj1" fmla="val -44610"/>
              <a:gd name="adj2" fmla="val 73833"/>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1600" dirty="0"/>
              <a:t>6. Click </a:t>
            </a:r>
            <a:r>
              <a:rPr lang="en-GB" sz="1600" b="1" dirty="0"/>
              <a:t>Add</a:t>
            </a:r>
            <a:r>
              <a:rPr lang="en-GB" sz="1600" dirty="0"/>
              <a:t>, to import the Metahuman into your current project.</a:t>
            </a:r>
            <a:endParaRPr lang="en-GB" sz="1400" dirty="0"/>
          </a:p>
        </p:txBody>
      </p:sp>
    </p:spTree>
    <p:extLst>
      <p:ext uri="{BB962C8B-B14F-4D97-AF65-F5344CB8AC3E}">
        <p14:creationId xmlns:p14="http://schemas.microsoft.com/office/powerpoint/2010/main" val="308985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B6B8D"/>
        </a:solidFill>
        <a:effectLst/>
      </p:bgPr>
    </p:bg>
    <p:spTree>
      <p:nvGrpSpPr>
        <p:cNvPr id="1" name="">
          <a:extLst>
            <a:ext uri="{FF2B5EF4-FFF2-40B4-BE49-F238E27FC236}">
              <a16:creationId xmlns:a16="http://schemas.microsoft.com/office/drawing/2014/main" id="{AA57974C-A177-491E-5A1B-2DBBD2BDB6A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5AFEC34-5948-78EA-F808-04A4136CB2F9}"/>
              </a:ext>
            </a:extLst>
          </p:cNvPr>
          <p:cNvPicPr>
            <a:picLocks noChangeAspect="1"/>
          </p:cNvPicPr>
          <p:nvPr/>
        </p:nvPicPr>
        <p:blipFill>
          <a:blip r:embed="rId3"/>
          <a:srcRect l="-336"/>
          <a:stretch/>
        </p:blipFill>
        <p:spPr>
          <a:xfrm>
            <a:off x="-1" y="227538"/>
            <a:ext cx="12192000" cy="6604934"/>
          </a:xfrm>
          <a:prstGeom prst="rect">
            <a:avLst/>
          </a:prstGeom>
        </p:spPr>
      </p:pic>
      <p:sp>
        <p:nvSpPr>
          <p:cNvPr id="4" name="Rectangle: Rounded Corners 3">
            <a:extLst>
              <a:ext uri="{FF2B5EF4-FFF2-40B4-BE49-F238E27FC236}">
                <a16:creationId xmlns:a16="http://schemas.microsoft.com/office/drawing/2014/main" id="{A6D72342-9214-9CEB-D3A7-17FE8B3665E0}"/>
              </a:ext>
            </a:extLst>
          </p:cNvPr>
          <p:cNvSpPr/>
          <p:nvPr/>
        </p:nvSpPr>
        <p:spPr>
          <a:xfrm>
            <a:off x="6116466" y="4947249"/>
            <a:ext cx="737751" cy="1155363"/>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E6303F8A-52DC-302B-1B00-EDD523AB78B0}"/>
              </a:ext>
            </a:extLst>
          </p:cNvPr>
          <p:cNvSpPr/>
          <p:nvPr/>
        </p:nvSpPr>
        <p:spPr>
          <a:xfrm>
            <a:off x="10310649" y="4056537"/>
            <a:ext cx="737751" cy="320950"/>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776D287E-9492-A907-1FAD-CBEBE50082BE}"/>
              </a:ext>
            </a:extLst>
          </p:cNvPr>
          <p:cNvSpPr/>
          <p:nvPr/>
        </p:nvSpPr>
        <p:spPr>
          <a:xfrm>
            <a:off x="10310649" y="5123555"/>
            <a:ext cx="737751" cy="320950"/>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E3A34212-2539-3379-BAD7-6A3BC35B1322}"/>
              </a:ext>
            </a:extLst>
          </p:cNvPr>
          <p:cNvSpPr/>
          <p:nvPr/>
        </p:nvSpPr>
        <p:spPr>
          <a:xfrm>
            <a:off x="10310649" y="6078352"/>
            <a:ext cx="737751" cy="320950"/>
          </a:xfrm>
          <a:prstGeom prst="roundRect">
            <a:avLst/>
          </a:prstGeom>
          <a:noFill/>
          <a:ln w="57150" cap="rnd">
            <a:solidFill>
              <a:srgbClr val="ED8F65"/>
            </a:solidFill>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549C761-A01E-F984-D928-855BDE9DFB85}"/>
              </a:ext>
            </a:extLst>
          </p:cNvPr>
          <p:cNvSpPr/>
          <p:nvPr/>
        </p:nvSpPr>
        <p:spPr>
          <a:xfrm>
            <a:off x="-1" y="227538"/>
            <a:ext cx="3741965" cy="609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err="1">
                <a:solidFill>
                  <a:schemeClr val="tx1"/>
                </a:solidFill>
              </a:rPr>
              <a:t>MetaHumans</a:t>
            </a:r>
            <a:endParaRPr lang="en-GB" sz="3600" b="1" dirty="0">
              <a:solidFill>
                <a:schemeClr val="tx1"/>
              </a:solidFill>
            </a:endParaRPr>
          </a:p>
        </p:txBody>
      </p:sp>
      <p:sp>
        <p:nvSpPr>
          <p:cNvPr id="15" name="Free-form: Shape 14">
            <a:extLst>
              <a:ext uri="{FF2B5EF4-FFF2-40B4-BE49-F238E27FC236}">
                <a16:creationId xmlns:a16="http://schemas.microsoft.com/office/drawing/2014/main" id="{0B124A66-70F3-B54B-5ED8-30E7FAD2A59E}"/>
              </a:ext>
            </a:extLst>
          </p:cNvPr>
          <p:cNvSpPr/>
          <p:nvPr/>
        </p:nvSpPr>
        <p:spPr>
          <a:xfrm rot="13554639" flipV="1">
            <a:off x="4897070" y="4077684"/>
            <a:ext cx="1825991" cy="206142"/>
          </a:xfrm>
          <a:custGeom>
            <a:avLst/>
            <a:gdLst>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49660 h 367589"/>
              <a:gd name="connsiteX1" fmla="*/ 1918447 w 3989294"/>
              <a:gd name="connsiteY1" fmla="*/ 37 h 367589"/>
              <a:gd name="connsiteX2" fmla="*/ 3989294 w 3989294"/>
              <a:gd name="connsiteY2" fmla="*/ 367589 h 367589"/>
              <a:gd name="connsiteX0" fmla="*/ 0 w 3989294"/>
              <a:gd name="connsiteY0" fmla="*/ 358623 h 376552"/>
              <a:gd name="connsiteX1" fmla="*/ 2133600 w 3989294"/>
              <a:gd name="connsiteY1" fmla="*/ 35 h 376552"/>
              <a:gd name="connsiteX2" fmla="*/ 3989294 w 3989294"/>
              <a:gd name="connsiteY2" fmla="*/ 376552 h 376552"/>
              <a:gd name="connsiteX0" fmla="*/ 0 w 3989294"/>
              <a:gd name="connsiteY0" fmla="*/ 358645 h 376574"/>
              <a:gd name="connsiteX1" fmla="*/ 2133600 w 3989294"/>
              <a:gd name="connsiteY1" fmla="*/ 57 h 376574"/>
              <a:gd name="connsiteX2" fmla="*/ 3989294 w 3989294"/>
              <a:gd name="connsiteY2" fmla="*/ 376574 h 376574"/>
              <a:gd name="connsiteX0" fmla="*/ 0 w 3989294"/>
              <a:gd name="connsiteY0" fmla="*/ 358645 h 376574"/>
              <a:gd name="connsiteX1" fmla="*/ 2133600 w 3989294"/>
              <a:gd name="connsiteY1" fmla="*/ 57 h 376574"/>
              <a:gd name="connsiteX2" fmla="*/ 3989294 w 3989294"/>
              <a:gd name="connsiteY2" fmla="*/ 376574 h 376574"/>
            </a:gdLst>
            <a:ahLst/>
            <a:cxnLst>
              <a:cxn ang="0">
                <a:pos x="connsiteX0" y="connsiteY0"/>
              </a:cxn>
              <a:cxn ang="0">
                <a:pos x="connsiteX1" y="connsiteY1"/>
              </a:cxn>
              <a:cxn ang="0">
                <a:pos x="connsiteX2" y="connsiteY2"/>
              </a:cxn>
            </a:cxnLst>
            <a:rect l="l" t="t" r="r" b="b"/>
            <a:pathLst>
              <a:path w="3989294" h="376574">
                <a:moveTo>
                  <a:pt x="0" y="358645"/>
                </a:moveTo>
                <a:cubicBezTo>
                  <a:pt x="644711" y="110622"/>
                  <a:pt x="1468718" y="-2931"/>
                  <a:pt x="2133600" y="57"/>
                </a:cubicBezTo>
                <a:cubicBezTo>
                  <a:pt x="2798482" y="3045"/>
                  <a:pt x="3300506" y="131539"/>
                  <a:pt x="3989294" y="376574"/>
                </a:cubicBezTo>
              </a:path>
            </a:pathLst>
          </a:custGeom>
          <a:noFill/>
          <a:ln w="76200" cap="rnd">
            <a:solidFill>
              <a:srgbClr val="ED8F65"/>
            </a:solidFill>
            <a:headEnd type="none" w="med" len="med"/>
            <a:tailEnd type="triangle" w="med" len="med"/>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dirty="0">
              <a:solidFill>
                <a:srgbClr val="ED8F65"/>
              </a:solidFill>
            </a:endParaRPr>
          </a:p>
        </p:txBody>
      </p:sp>
      <p:sp>
        <p:nvSpPr>
          <p:cNvPr id="16" name="Rounded Rectangular Callout 18">
            <a:extLst>
              <a:ext uri="{FF2B5EF4-FFF2-40B4-BE49-F238E27FC236}">
                <a16:creationId xmlns:a16="http://schemas.microsoft.com/office/drawing/2014/main" id="{128F65BF-9BF5-21A7-597D-AB30D54512DD}"/>
              </a:ext>
            </a:extLst>
          </p:cNvPr>
          <p:cNvSpPr/>
          <p:nvPr/>
        </p:nvSpPr>
        <p:spPr>
          <a:xfrm>
            <a:off x="6244389" y="149509"/>
            <a:ext cx="3861725" cy="4253507"/>
          </a:xfrm>
          <a:prstGeom prst="wedgeRoundRectCallout">
            <a:avLst>
              <a:gd name="adj1" fmla="val -36097"/>
              <a:gd name="adj2" fmla="val 59961"/>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2000" dirty="0"/>
              <a:t>Drag your character’s Blueprint into the level. </a:t>
            </a:r>
          </a:p>
          <a:p>
            <a:pPr algn="ctr"/>
            <a:endParaRPr lang="en-GB" sz="2000" dirty="0"/>
          </a:p>
          <a:p>
            <a:pPr algn="ctr"/>
            <a:r>
              <a:rPr lang="en-GB" sz="2000" dirty="0"/>
              <a:t>You’ll then need to </a:t>
            </a:r>
            <a:r>
              <a:rPr lang="en-GB" sz="2000" b="1" dirty="0"/>
              <a:t>Enable</a:t>
            </a:r>
            <a:r>
              <a:rPr lang="en-GB" sz="2000" dirty="0"/>
              <a:t> </a:t>
            </a:r>
            <a:r>
              <a:rPr lang="en-GB" sz="2000" b="1" dirty="0"/>
              <a:t>Missing </a:t>
            </a:r>
            <a:r>
              <a:rPr lang="en-GB" sz="2000" dirty="0"/>
              <a:t>plugins</a:t>
            </a:r>
            <a:r>
              <a:rPr lang="en-GB" sz="2000" b="1" dirty="0"/>
              <a:t> </a:t>
            </a:r>
            <a:r>
              <a:rPr lang="en-GB" sz="2000" dirty="0"/>
              <a:t>and </a:t>
            </a:r>
            <a:r>
              <a:rPr lang="en-GB" sz="2000" b="1" dirty="0"/>
              <a:t>restart</a:t>
            </a:r>
            <a:r>
              <a:rPr lang="en-GB" sz="2000" dirty="0"/>
              <a:t> the project </a:t>
            </a:r>
          </a:p>
          <a:p>
            <a:pPr algn="ctr"/>
            <a:endParaRPr lang="en-GB" sz="2000" dirty="0"/>
          </a:p>
          <a:p>
            <a:pPr algn="ctr"/>
            <a:r>
              <a:rPr lang="en-GB" sz="2000" dirty="0"/>
              <a:t>Note: upon restarting you may need to wait a long time for the project to reload while it compiles the shaders.</a:t>
            </a:r>
          </a:p>
        </p:txBody>
      </p:sp>
      <p:sp>
        <p:nvSpPr>
          <p:cNvPr id="17" name="Rounded Rectangular Callout 18">
            <a:extLst>
              <a:ext uri="{FF2B5EF4-FFF2-40B4-BE49-F238E27FC236}">
                <a16:creationId xmlns:a16="http://schemas.microsoft.com/office/drawing/2014/main" id="{3D94E7DD-9B91-1A5A-D163-77481836B36E}"/>
              </a:ext>
            </a:extLst>
          </p:cNvPr>
          <p:cNvSpPr/>
          <p:nvPr/>
        </p:nvSpPr>
        <p:spPr>
          <a:xfrm>
            <a:off x="774185" y="3731486"/>
            <a:ext cx="3097822" cy="1222701"/>
          </a:xfrm>
          <a:prstGeom prst="wedgeRoundRectCallout">
            <a:avLst>
              <a:gd name="adj1" fmla="val -51319"/>
              <a:gd name="adj2" fmla="val 94417"/>
              <a:gd name="adj3" fmla="val 16667"/>
            </a:avLst>
          </a:prstGeom>
          <a:solidFill>
            <a:schemeClr val="bg2">
              <a:lumMod val="50000"/>
            </a:schemeClr>
          </a:solidFill>
          <a:ln w="57150">
            <a:solidFill>
              <a:srgbClr val="ED8F65"/>
            </a:solidFill>
          </a:ln>
        </p:spPr>
        <p:style>
          <a:lnRef idx="0">
            <a:schemeClr val="accent6"/>
          </a:lnRef>
          <a:fillRef idx="3">
            <a:schemeClr val="accent6"/>
          </a:fillRef>
          <a:effectRef idx="3">
            <a:schemeClr val="accent6"/>
          </a:effectRef>
          <a:fontRef idx="minor">
            <a:schemeClr val="lt1"/>
          </a:fontRef>
        </p:style>
        <p:txBody>
          <a:bodyPr lIns="360000" rIns="360000" rtlCol="0" anchor="ctr"/>
          <a:lstStyle/>
          <a:p>
            <a:pPr algn="ctr"/>
            <a:r>
              <a:rPr lang="en-GB" sz="2000" dirty="0"/>
              <a:t>Navigate to your character’s folder</a:t>
            </a:r>
          </a:p>
        </p:txBody>
      </p:sp>
    </p:spTree>
    <p:extLst>
      <p:ext uri="{BB962C8B-B14F-4D97-AF65-F5344CB8AC3E}">
        <p14:creationId xmlns:p14="http://schemas.microsoft.com/office/powerpoint/2010/main" val="207909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2683</TotalTime>
  <Words>2014</Words>
  <Application>Microsoft Office PowerPoint</Application>
  <PresentationFormat>Widescreen</PresentationFormat>
  <Paragraphs>334</Paragraphs>
  <Slides>64</Slides>
  <Notes>63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HelveticaNeue-CondensedBold</vt:lpstr>
      <vt:lpstr>Aptos</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vt:lpstr>
    </vt:vector>
  </TitlesOfParts>
  <Company>The University For The Creative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Gavin Lewis</dc:creator>
  <cp:lastModifiedBy>Gavin Lewis</cp:lastModifiedBy>
  <cp:revision>11</cp:revision>
  <dcterms:created xsi:type="dcterms:W3CDTF">2023-10-02T15:36:01Z</dcterms:created>
  <dcterms:modified xsi:type="dcterms:W3CDTF">2026-01-13T09:16:25Z</dcterms:modified>
</cp:coreProperties>
</file>